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356" r:id="rId5"/>
    <p:sldId id="263" r:id="rId6"/>
    <p:sldId id="336" r:id="rId7"/>
    <p:sldId id="322" r:id="rId8"/>
    <p:sldId id="354" r:id="rId9"/>
    <p:sldId id="345" r:id="rId10"/>
    <p:sldId id="346" r:id="rId11"/>
    <p:sldId id="355" r:id="rId12"/>
    <p:sldId id="344" r:id="rId13"/>
    <p:sldId id="358" r:id="rId14"/>
    <p:sldId id="340" r:id="rId15"/>
    <p:sldId id="341" r:id="rId16"/>
    <p:sldId id="357" r:id="rId17"/>
    <p:sldId id="348" r:id="rId18"/>
    <p:sldId id="334" r:id="rId19"/>
    <p:sldId id="349" r:id="rId20"/>
    <p:sldId id="350" r:id="rId21"/>
    <p:sldId id="351" r:id="rId22"/>
    <p:sldId id="332" r:id="rId23"/>
    <p:sldId id="352" r:id="rId24"/>
    <p:sldId id="335" r:id="rId25"/>
    <p:sldId id="35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CA7E234-09FB-DAA2-E776-2E42ADD663DD}" name="Katie Anne Leach" initials="KAL" userId="S::katie.leach1@un.org::2ad51a24-72a4-44b6-bd66-44232295d96b" providerId="AD"/>
  <p188:author id="{A43D9E47-BEA4-430F-D375-B94F4B14F6F3}" name="Naomi Miyashita" initials="NM" userId="S::miyashita@un.org::d0e80ec7-5aff-4e89-b564-cdbbdfe6ce9b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A5"/>
    <a:srgbClr val="538135"/>
    <a:srgbClr val="1FBBEE"/>
    <a:srgbClr val="FF0000"/>
    <a:srgbClr val="0556A6"/>
    <a:srgbClr val="0077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6" autoAdjust="0"/>
    <p:restoredTop sz="95256" autoAdjust="0"/>
  </p:normalViewPr>
  <p:slideViewPr>
    <p:cSldViewPr snapToGrid="0">
      <p:cViewPr varScale="1">
        <p:scale>
          <a:sx n="83" d="100"/>
          <a:sy n="83" d="100"/>
        </p:scale>
        <p:origin x="58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4548" y="10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3C32ACC9-D1E1-49B4-93E0-3C220683E1E0}"/>
    <pc:docChg chg="undo custSel modSld modMainMaster">
      <pc:chgData name="Brian Connolly" userId="3cc0afaf-3fd4-49d4-98eb-f7451fca2ae1" providerId="ADAL" clId="{3C32ACC9-D1E1-49B4-93E0-3C220683E1E0}" dt="2025-07-03T17:13:41.965" v="32" actId="1076"/>
      <pc:docMkLst>
        <pc:docMk/>
      </pc:docMkLst>
      <pc:sldChg chg="modSp mod">
        <pc:chgData name="Brian Connolly" userId="3cc0afaf-3fd4-49d4-98eb-f7451fca2ae1" providerId="ADAL" clId="{3C32ACC9-D1E1-49B4-93E0-3C220683E1E0}" dt="2025-07-03T17:01:30.365" v="6" actId="1076"/>
        <pc:sldMkLst>
          <pc:docMk/>
          <pc:sldMk cId="2829605228" sldId="336"/>
        </pc:sldMkLst>
        <pc:graphicFrameChg chg="mod modGraphic">
          <ac:chgData name="Brian Connolly" userId="3cc0afaf-3fd4-49d4-98eb-f7451fca2ae1" providerId="ADAL" clId="{3C32ACC9-D1E1-49B4-93E0-3C220683E1E0}" dt="2025-07-03T17:01:30.365" v="6" actId="1076"/>
          <ac:graphicFrameMkLst>
            <pc:docMk/>
            <pc:sldMk cId="2829605228" sldId="336"/>
            <ac:graphicFrameMk id="2" creationId="{3CE6B98A-E33B-B974-8D34-3714494D6F0B}"/>
          </ac:graphicFrameMkLst>
        </pc:graphicFrameChg>
      </pc:sldChg>
      <pc:sldChg chg="modSp mod">
        <pc:chgData name="Brian Connolly" userId="3cc0afaf-3fd4-49d4-98eb-f7451fca2ae1" providerId="ADAL" clId="{3C32ACC9-D1E1-49B4-93E0-3C220683E1E0}" dt="2025-07-03T17:13:41.965" v="32" actId="1076"/>
        <pc:sldMkLst>
          <pc:docMk/>
          <pc:sldMk cId="2058852855" sldId="341"/>
        </pc:sldMkLst>
        <pc:picChg chg="mod">
          <ac:chgData name="Brian Connolly" userId="3cc0afaf-3fd4-49d4-98eb-f7451fca2ae1" providerId="ADAL" clId="{3C32ACC9-D1E1-49B4-93E0-3C220683E1E0}" dt="2025-07-03T17:13:41.965" v="32" actId="1076"/>
          <ac:picMkLst>
            <pc:docMk/>
            <pc:sldMk cId="2058852855" sldId="341"/>
            <ac:picMk id="4" creationId="{647B3134-0CAD-A4ED-B32E-3222485B563F}"/>
          </ac:picMkLst>
        </pc:picChg>
      </pc:sldChg>
      <pc:sldChg chg="modSp mod">
        <pc:chgData name="Brian Connolly" userId="3cc0afaf-3fd4-49d4-98eb-f7451fca2ae1" providerId="ADAL" clId="{3C32ACC9-D1E1-49B4-93E0-3C220683E1E0}" dt="2025-07-03T17:12:42.759" v="30" actId="179"/>
        <pc:sldMkLst>
          <pc:docMk/>
          <pc:sldMk cId="270328115" sldId="358"/>
        </pc:sldMkLst>
        <pc:spChg chg="mod">
          <ac:chgData name="Brian Connolly" userId="3cc0afaf-3fd4-49d4-98eb-f7451fca2ae1" providerId="ADAL" clId="{3C32ACC9-D1E1-49B4-93E0-3C220683E1E0}" dt="2025-07-03T17:12:42.759" v="30" actId="179"/>
          <ac:spMkLst>
            <pc:docMk/>
            <pc:sldMk cId="270328115" sldId="358"/>
            <ac:spMk id="3" creationId="{43D325E4-EC1A-C5B4-445E-E53E6CFB1DC1}"/>
          </ac:spMkLst>
        </pc:spChg>
      </pc:sldChg>
      <pc:sldMasterChg chg="modSp mod">
        <pc:chgData name="Brian Connolly" userId="3cc0afaf-3fd4-49d4-98eb-f7451fca2ae1" providerId="ADAL" clId="{3C32ACC9-D1E1-49B4-93E0-3C220683E1E0}" dt="2025-07-03T17:01:12.993" v="4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3C32ACC9-D1E1-49B4-93E0-3C220683E1E0}" dt="2025-07-03T17:01:06.748" v="3" actId="404"/>
          <ac:spMkLst>
            <pc:docMk/>
            <pc:sldMasterMk cId="4131813110" sldId="2147483648"/>
            <ac:spMk id="2" creationId="{DE80F3B2-452A-2251-A19A-E7B384196511}"/>
          </ac:spMkLst>
        </pc:spChg>
        <pc:spChg chg="mod">
          <ac:chgData name="Brian Connolly" userId="3cc0afaf-3fd4-49d4-98eb-f7451fca2ae1" providerId="ADAL" clId="{3C32ACC9-D1E1-49B4-93E0-3C220683E1E0}" dt="2025-07-03T17:01:12.993" v="4" actId="404"/>
          <ac:spMkLst>
            <pc:docMk/>
            <pc:sldMasterMk cId="4131813110" sldId="2147483648"/>
            <ac:spMk id="5" creationId="{F247DFCD-E123-CF45-C264-CA135B35B020}"/>
          </ac:spMkLst>
        </pc:spChg>
      </pc:sldMasterChg>
    </pc:docChg>
  </pc:docChgLst>
  <pc:docChgLst>
    <pc:chgData name="Brian Connolly" userId="3cc0afaf-3fd4-49d4-98eb-f7451fca2ae1" providerId="ADAL" clId="{8B40FD63-25B7-4174-BF35-F8BFE28FCB5F}"/>
    <pc:docChg chg="custSel modSld modMainMaster">
      <pc:chgData name="Brian Connolly" userId="3cc0afaf-3fd4-49d4-98eb-f7451fca2ae1" providerId="ADAL" clId="{8B40FD63-25B7-4174-BF35-F8BFE28FCB5F}" dt="2024-03-20T18:04:50.602" v="67" actId="27107"/>
      <pc:docMkLst>
        <pc:docMk/>
      </pc:docMkLst>
    </pc:docChg>
  </pc:docChgLst>
  <pc:docChgLst>
    <pc:chgData name="Lotta Hagman" userId="d6416cb5-e18c-4783-84b1-dc0e5cd678ba" providerId="ADAL" clId="{2A412438-E3EC-4BEE-B8B7-E22507442C20}"/>
    <pc:docChg chg="undo custSel addSld delSld modSld">
      <pc:chgData name="Lotta Hagman" userId="d6416cb5-e18c-4783-84b1-dc0e5cd678ba" providerId="ADAL" clId="{2A412438-E3EC-4BEE-B8B7-E22507442C20}" dt="2024-09-26T15:57:56.961" v="677" actId="20577"/>
      <pc:docMkLst>
        <pc:docMk/>
      </pc:docMkLst>
      <pc:sldChg chg="modSp mod">
        <pc:chgData name="Lotta Hagman" userId="d6416cb5-e18c-4783-84b1-dc0e5cd678ba" providerId="ADAL" clId="{2A412438-E3EC-4BEE-B8B7-E22507442C20}" dt="2024-09-25T18:51:27.332" v="180" actId="20577"/>
        <pc:sldMkLst>
          <pc:docMk/>
          <pc:sldMk cId="744018381" sldId="322"/>
        </pc:sldMkLst>
      </pc:sldChg>
      <pc:sldChg chg="modSp mod">
        <pc:chgData name="Lotta Hagman" userId="d6416cb5-e18c-4783-84b1-dc0e5cd678ba" providerId="ADAL" clId="{2A412438-E3EC-4BEE-B8B7-E22507442C20}" dt="2024-09-25T19:32:44.450" v="609" actId="20577"/>
        <pc:sldMkLst>
          <pc:docMk/>
          <pc:sldMk cId="3112044879" sldId="332"/>
        </pc:sldMkLst>
      </pc:sldChg>
      <pc:sldChg chg="modSp mod">
        <pc:chgData name="Lotta Hagman" userId="d6416cb5-e18c-4783-84b1-dc0e5cd678ba" providerId="ADAL" clId="{2A412438-E3EC-4BEE-B8B7-E22507442C20}" dt="2024-09-25T19:22:05.631" v="496" actId="20577"/>
        <pc:sldMkLst>
          <pc:docMk/>
          <pc:sldMk cId="2190104790" sldId="334"/>
        </pc:sldMkLst>
      </pc:sldChg>
      <pc:sldChg chg="modSp mod">
        <pc:chgData name="Lotta Hagman" userId="d6416cb5-e18c-4783-84b1-dc0e5cd678ba" providerId="ADAL" clId="{2A412438-E3EC-4BEE-B8B7-E22507442C20}" dt="2024-09-25T19:35:39.678" v="641" actId="20577"/>
        <pc:sldMkLst>
          <pc:docMk/>
          <pc:sldMk cId="4090755563" sldId="335"/>
        </pc:sldMkLst>
      </pc:sldChg>
      <pc:sldChg chg="addSp modSp mod">
        <pc:chgData name="Lotta Hagman" userId="d6416cb5-e18c-4783-84b1-dc0e5cd678ba" providerId="ADAL" clId="{2A412438-E3EC-4BEE-B8B7-E22507442C20}" dt="2024-09-26T15:03:50.482" v="666" actId="1076"/>
        <pc:sldMkLst>
          <pc:docMk/>
          <pc:sldMk cId="1138598297" sldId="340"/>
        </pc:sldMkLst>
      </pc:sldChg>
      <pc:sldChg chg="addSp modSp mod">
        <pc:chgData name="Lotta Hagman" userId="d6416cb5-e18c-4783-84b1-dc0e5cd678ba" providerId="ADAL" clId="{2A412438-E3EC-4BEE-B8B7-E22507442C20}" dt="2024-09-25T19:13:40.200" v="360" actId="1076"/>
        <pc:sldMkLst>
          <pc:docMk/>
          <pc:sldMk cId="2058852855" sldId="341"/>
        </pc:sldMkLst>
      </pc:sldChg>
      <pc:sldChg chg="modSp mod">
        <pc:chgData name="Lotta Hagman" userId="d6416cb5-e18c-4783-84b1-dc0e5cd678ba" providerId="ADAL" clId="{2A412438-E3EC-4BEE-B8B7-E22507442C20}" dt="2024-09-25T19:17:20.064" v="423" actId="20577"/>
        <pc:sldMkLst>
          <pc:docMk/>
          <pc:sldMk cId="3004558920" sldId="342"/>
        </pc:sldMkLst>
      </pc:sldChg>
      <pc:sldChg chg="delSp modSp mod">
        <pc:chgData name="Lotta Hagman" userId="d6416cb5-e18c-4783-84b1-dc0e5cd678ba" providerId="ADAL" clId="{2A412438-E3EC-4BEE-B8B7-E22507442C20}" dt="2024-09-25T19:13:21.781" v="358" actId="21"/>
        <pc:sldMkLst>
          <pc:docMk/>
          <pc:sldMk cId="3593881659" sldId="344"/>
        </pc:sldMkLst>
      </pc:sldChg>
      <pc:sldChg chg="modSp mod">
        <pc:chgData name="Lotta Hagman" userId="d6416cb5-e18c-4783-84b1-dc0e5cd678ba" providerId="ADAL" clId="{2A412438-E3EC-4BEE-B8B7-E22507442C20}" dt="2024-09-25T19:01:47.640" v="292" actId="20577"/>
        <pc:sldMkLst>
          <pc:docMk/>
          <pc:sldMk cId="3204412071" sldId="345"/>
        </pc:sldMkLst>
      </pc:sldChg>
      <pc:sldChg chg="modSp mod">
        <pc:chgData name="Lotta Hagman" userId="d6416cb5-e18c-4783-84b1-dc0e5cd678ba" providerId="ADAL" clId="{2A412438-E3EC-4BEE-B8B7-E22507442C20}" dt="2024-09-25T19:15:23.469" v="376" actId="20577"/>
        <pc:sldMkLst>
          <pc:docMk/>
          <pc:sldMk cId="2328348679" sldId="347"/>
        </pc:sldMkLst>
      </pc:sldChg>
      <pc:sldChg chg="modSp mod">
        <pc:chgData name="Lotta Hagman" userId="d6416cb5-e18c-4783-84b1-dc0e5cd678ba" providerId="ADAL" clId="{2A412438-E3EC-4BEE-B8B7-E22507442C20}" dt="2024-09-25T19:29:34.375" v="541" actId="6549"/>
        <pc:sldMkLst>
          <pc:docMk/>
          <pc:sldMk cId="3430436815" sldId="348"/>
        </pc:sldMkLst>
      </pc:sldChg>
      <pc:sldChg chg="modSp mod">
        <pc:chgData name="Lotta Hagman" userId="d6416cb5-e18c-4783-84b1-dc0e5cd678ba" providerId="ADAL" clId="{2A412438-E3EC-4BEE-B8B7-E22507442C20}" dt="2024-09-26T15:57:51.787" v="676" actId="20577"/>
        <pc:sldMkLst>
          <pc:docMk/>
          <pc:sldMk cId="2706849716" sldId="349"/>
        </pc:sldMkLst>
      </pc:sldChg>
      <pc:sldChg chg="modSp mod">
        <pc:chgData name="Lotta Hagman" userId="d6416cb5-e18c-4783-84b1-dc0e5cd678ba" providerId="ADAL" clId="{2A412438-E3EC-4BEE-B8B7-E22507442C20}" dt="2024-09-26T15:57:56.961" v="677" actId="20577"/>
        <pc:sldMkLst>
          <pc:docMk/>
          <pc:sldMk cId="3705047205" sldId="350"/>
        </pc:sldMkLst>
      </pc:sldChg>
      <pc:sldChg chg="new del">
        <pc:chgData name="Lotta Hagman" userId="d6416cb5-e18c-4783-84b1-dc0e5cd678ba" providerId="ADAL" clId="{2A412438-E3EC-4BEE-B8B7-E22507442C20}" dt="2024-09-25T18:55:40.742" v="182" actId="47"/>
        <pc:sldMkLst>
          <pc:docMk/>
          <pc:sldMk cId="4094657087" sldId="353"/>
        </pc:sldMkLst>
      </pc:sldChg>
      <pc:sldChg chg="modSp mod">
        <pc:chgData name="Lotta Hagman" userId="d6416cb5-e18c-4783-84b1-dc0e5cd678ba" providerId="ADAL" clId="{2A412438-E3EC-4BEE-B8B7-E22507442C20}" dt="2024-09-25T18:57:40.138" v="283" actId="20577"/>
        <pc:sldMkLst>
          <pc:docMk/>
          <pc:sldMk cId="2811466474" sldId="354"/>
        </pc:sldMkLst>
      </pc:sldChg>
      <pc:sldChg chg="modSp mod">
        <pc:chgData name="Lotta Hagman" userId="d6416cb5-e18c-4783-84b1-dc0e5cd678ba" providerId="ADAL" clId="{2A412438-E3EC-4BEE-B8B7-E22507442C20}" dt="2024-09-25T19:04:53.392" v="310" actId="20577"/>
        <pc:sldMkLst>
          <pc:docMk/>
          <pc:sldMk cId="436691603" sldId="355"/>
        </pc:sldMkLst>
      </pc:sldChg>
    </pc:docChg>
  </pc:docChgLst>
  <pc:docChgLst>
    <pc:chgData name="Brian Connolly" userId="3cc0afaf-3fd4-49d4-98eb-f7451fca2ae1" providerId="ADAL" clId="{3468870A-24E1-4566-8A21-0AC7929D21AC}"/>
    <pc:docChg chg="modSld">
      <pc:chgData name="Brian Connolly" userId="3cc0afaf-3fd4-49d4-98eb-f7451fca2ae1" providerId="ADAL" clId="{3468870A-24E1-4566-8A21-0AC7929D21AC}" dt="2024-02-28T20:17:41.383" v="61" actId="404"/>
      <pc:docMkLst>
        <pc:docMk/>
      </pc:docMkLst>
      <pc:sldChg chg="modSp mod">
        <pc:chgData name="Brian Connolly" userId="3cc0afaf-3fd4-49d4-98eb-f7451fca2ae1" providerId="ADAL" clId="{3468870A-24E1-4566-8A21-0AC7929D21AC}" dt="2024-02-28T20:11:16.338" v="1" actId="404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3468870A-24E1-4566-8A21-0AC7929D21AC}" dt="2024-02-28T20:16:13.616" v="31" actId="404"/>
        <pc:sldMkLst>
          <pc:docMk/>
          <pc:sldMk cId="2070366301" sldId="270"/>
        </pc:sldMkLst>
      </pc:sldChg>
      <pc:sldChg chg="modSp mod">
        <pc:chgData name="Brian Connolly" userId="3cc0afaf-3fd4-49d4-98eb-f7451fca2ae1" providerId="ADAL" clId="{3468870A-24E1-4566-8A21-0AC7929D21AC}" dt="2024-02-28T20:11:21.679" v="3" actId="404"/>
        <pc:sldMkLst>
          <pc:docMk/>
          <pc:sldMk cId="1958539412" sldId="283"/>
        </pc:sldMkLst>
      </pc:sldChg>
      <pc:sldChg chg="modSp mod">
        <pc:chgData name="Brian Connolly" userId="3cc0afaf-3fd4-49d4-98eb-f7451fca2ae1" providerId="ADAL" clId="{3468870A-24E1-4566-8A21-0AC7929D21AC}" dt="2024-02-28T20:12:06.833" v="5" actId="404"/>
        <pc:sldMkLst>
          <pc:docMk/>
          <pc:sldMk cId="3453689275" sldId="291"/>
        </pc:sldMkLst>
      </pc:sldChg>
      <pc:sldChg chg="modSp mod">
        <pc:chgData name="Brian Connolly" userId="3cc0afaf-3fd4-49d4-98eb-f7451fca2ae1" providerId="ADAL" clId="{3468870A-24E1-4566-8A21-0AC7929D21AC}" dt="2024-02-28T20:12:13.935" v="7" actId="404"/>
        <pc:sldMkLst>
          <pc:docMk/>
          <pc:sldMk cId="4013492688" sldId="294"/>
        </pc:sldMkLst>
      </pc:sldChg>
      <pc:sldChg chg="modSp mod">
        <pc:chgData name="Brian Connolly" userId="3cc0afaf-3fd4-49d4-98eb-f7451fca2ae1" providerId="ADAL" clId="{3468870A-24E1-4566-8A21-0AC7929D21AC}" dt="2024-02-28T20:12:22.175" v="9" actId="404"/>
        <pc:sldMkLst>
          <pc:docMk/>
          <pc:sldMk cId="1770589235" sldId="296"/>
        </pc:sldMkLst>
      </pc:sldChg>
      <pc:sldChg chg="modSp mod">
        <pc:chgData name="Brian Connolly" userId="3cc0afaf-3fd4-49d4-98eb-f7451fca2ae1" providerId="ADAL" clId="{3468870A-24E1-4566-8A21-0AC7929D21AC}" dt="2024-02-28T20:12:27.999" v="11" actId="404"/>
        <pc:sldMkLst>
          <pc:docMk/>
          <pc:sldMk cId="2494115524" sldId="297"/>
        </pc:sldMkLst>
      </pc:sldChg>
      <pc:sldChg chg="modSp mod">
        <pc:chgData name="Brian Connolly" userId="3cc0afaf-3fd4-49d4-98eb-f7451fca2ae1" providerId="ADAL" clId="{3468870A-24E1-4566-8A21-0AC7929D21AC}" dt="2024-02-28T20:12:34.487" v="13" actId="404"/>
        <pc:sldMkLst>
          <pc:docMk/>
          <pc:sldMk cId="3470702388" sldId="298"/>
        </pc:sldMkLst>
      </pc:sldChg>
      <pc:sldChg chg="modSp mod">
        <pc:chgData name="Brian Connolly" userId="3cc0afaf-3fd4-49d4-98eb-f7451fca2ae1" providerId="ADAL" clId="{3468870A-24E1-4566-8A21-0AC7929D21AC}" dt="2024-02-28T20:14:48.935" v="17" actId="404"/>
        <pc:sldMkLst>
          <pc:docMk/>
          <pc:sldMk cId="2464721068" sldId="299"/>
        </pc:sldMkLst>
      </pc:sldChg>
      <pc:sldChg chg="modSp mod">
        <pc:chgData name="Brian Connolly" userId="3cc0afaf-3fd4-49d4-98eb-f7451fca2ae1" providerId="ADAL" clId="{3468870A-24E1-4566-8A21-0AC7929D21AC}" dt="2024-02-28T20:14:53.487" v="19" actId="404"/>
        <pc:sldMkLst>
          <pc:docMk/>
          <pc:sldMk cId="3658553158" sldId="300"/>
        </pc:sldMkLst>
      </pc:sldChg>
      <pc:sldChg chg="modSp mod">
        <pc:chgData name="Brian Connolly" userId="3cc0afaf-3fd4-49d4-98eb-f7451fca2ae1" providerId="ADAL" clId="{3468870A-24E1-4566-8A21-0AC7929D21AC}" dt="2024-02-28T20:15:57.521" v="23" actId="404"/>
        <pc:sldMkLst>
          <pc:docMk/>
          <pc:sldMk cId="812628420" sldId="301"/>
        </pc:sldMkLst>
      </pc:sldChg>
      <pc:sldChg chg="modSp mod">
        <pc:chgData name="Brian Connolly" userId="3cc0afaf-3fd4-49d4-98eb-f7451fca2ae1" providerId="ADAL" clId="{3468870A-24E1-4566-8A21-0AC7929D21AC}" dt="2024-02-28T20:14:57.919" v="21" actId="404"/>
        <pc:sldMkLst>
          <pc:docMk/>
          <pc:sldMk cId="2761809857" sldId="303"/>
        </pc:sldMkLst>
      </pc:sldChg>
      <pc:sldChg chg="modSp mod">
        <pc:chgData name="Brian Connolly" userId="3cc0afaf-3fd4-49d4-98eb-f7451fca2ae1" providerId="ADAL" clId="{3468870A-24E1-4566-8A21-0AC7929D21AC}" dt="2024-02-28T20:16:40.279" v="39" actId="404"/>
        <pc:sldMkLst>
          <pc:docMk/>
          <pc:sldMk cId="3073411672" sldId="304"/>
        </pc:sldMkLst>
      </pc:sldChg>
      <pc:sldChg chg="modSp mod">
        <pc:chgData name="Brian Connolly" userId="3cc0afaf-3fd4-49d4-98eb-f7451fca2ae1" providerId="ADAL" clId="{3468870A-24E1-4566-8A21-0AC7929D21AC}" dt="2024-02-28T20:16:31.358" v="37" actId="404"/>
        <pc:sldMkLst>
          <pc:docMk/>
          <pc:sldMk cId="2300532326" sldId="305"/>
        </pc:sldMkLst>
      </pc:sldChg>
      <pc:sldChg chg="modSp mod">
        <pc:chgData name="Brian Connolly" userId="3cc0afaf-3fd4-49d4-98eb-f7451fca2ae1" providerId="ADAL" clId="{3468870A-24E1-4566-8A21-0AC7929D21AC}" dt="2024-02-28T20:16:26.495" v="35" actId="404"/>
        <pc:sldMkLst>
          <pc:docMk/>
          <pc:sldMk cId="603085463" sldId="306"/>
        </pc:sldMkLst>
      </pc:sldChg>
      <pc:sldChg chg="modSp mod">
        <pc:chgData name="Brian Connolly" userId="3cc0afaf-3fd4-49d4-98eb-f7451fca2ae1" providerId="ADAL" clId="{3468870A-24E1-4566-8A21-0AC7929D21AC}" dt="2024-02-28T20:16:18.894" v="33" actId="404"/>
        <pc:sldMkLst>
          <pc:docMk/>
          <pc:sldMk cId="250886000" sldId="307"/>
        </pc:sldMkLst>
      </pc:sldChg>
      <pc:sldChg chg="modSp mod">
        <pc:chgData name="Brian Connolly" userId="3cc0afaf-3fd4-49d4-98eb-f7451fca2ae1" providerId="ADAL" clId="{3468870A-24E1-4566-8A21-0AC7929D21AC}" dt="2024-02-28T20:16:08.159" v="27" actId="404"/>
        <pc:sldMkLst>
          <pc:docMk/>
          <pc:sldMk cId="353374749" sldId="308"/>
        </pc:sldMkLst>
      </pc:sldChg>
      <pc:sldChg chg="modSp mod">
        <pc:chgData name="Brian Connolly" userId="3cc0afaf-3fd4-49d4-98eb-f7451fca2ae1" providerId="ADAL" clId="{3468870A-24E1-4566-8A21-0AC7929D21AC}" dt="2024-02-28T20:16:03.694" v="25" actId="404"/>
        <pc:sldMkLst>
          <pc:docMk/>
          <pc:sldMk cId="2396622887" sldId="309"/>
        </pc:sldMkLst>
      </pc:sldChg>
      <pc:sldChg chg="modSp mod">
        <pc:chgData name="Brian Connolly" userId="3cc0afaf-3fd4-49d4-98eb-f7451fca2ae1" providerId="ADAL" clId="{3468870A-24E1-4566-8A21-0AC7929D21AC}" dt="2024-02-28T20:16:45.207" v="41" actId="404"/>
        <pc:sldMkLst>
          <pc:docMk/>
          <pc:sldMk cId="2544918921" sldId="310"/>
        </pc:sldMkLst>
      </pc:sldChg>
      <pc:sldChg chg="modSp mod">
        <pc:chgData name="Brian Connolly" userId="3cc0afaf-3fd4-49d4-98eb-f7451fca2ae1" providerId="ADAL" clId="{3468870A-24E1-4566-8A21-0AC7929D21AC}" dt="2024-02-28T20:16:50.263" v="43" actId="404"/>
        <pc:sldMkLst>
          <pc:docMk/>
          <pc:sldMk cId="530924186" sldId="311"/>
        </pc:sldMkLst>
      </pc:sldChg>
      <pc:sldChg chg="modSp mod">
        <pc:chgData name="Brian Connolly" userId="3cc0afaf-3fd4-49d4-98eb-f7451fca2ae1" providerId="ADAL" clId="{3468870A-24E1-4566-8A21-0AC7929D21AC}" dt="2024-02-28T20:16:56.215" v="45" actId="404"/>
        <pc:sldMkLst>
          <pc:docMk/>
          <pc:sldMk cId="698410581" sldId="312"/>
        </pc:sldMkLst>
      </pc:sldChg>
      <pc:sldChg chg="modSp mod">
        <pc:chgData name="Brian Connolly" userId="3cc0afaf-3fd4-49d4-98eb-f7451fca2ae1" providerId="ADAL" clId="{3468870A-24E1-4566-8A21-0AC7929D21AC}" dt="2024-02-28T20:17:01.184" v="47" actId="404"/>
        <pc:sldMkLst>
          <pc:docMk/>
          <pc:sldMk cId="1699744309" sldId="313"/>
        </pc:sldMkLst>
      </pc:sldChg>
      <pc:sldChg chg="modSp mod">
        <pc:chgData name="Brian Connolly" userId="3cc0afaf-3fd4-49d4-98eb-f7451fca2ae1" providerId="ADAL" clId="{3468870A-24E1-4566-8A21-0AC7929D21AC}" dt="2024-02-28T20:17:07.055" v="49" actId="404"/>
        <pc:sldMkLst>
          <pc:docMk/>
          <pc:sldMk cId="2049515224" sldId="314"/>
        </pc:sldMkLst>
      </pc:sldChg>
      <pc:sldChg chg="modSp mod">
        <pc:chgData name="Brian Connolly" userId="3cc0afaf-3fd4-49d4-98eb-f7451fca2ae1" providerId="ADAL" clId="{3468870A-24E1-4566-8A21-0AC7929D21AC}" dt="2024-02-28T20:17:11.943" v="51" actId="404"/>
        <pc:sldMkLst>
          <pc:docMk/>
          <pc:sldMk cId="951391434" sldId="315"/>
        </pc:sldMkLst>
      </pc:sldChg>
      <pc:sldChg chg="modSp mod">
        <pc:chgData name="Brian Connolly" userId="3cc0afaf-3fd4-49d4-98eb-f7451fca2ae1" providerId="ADAL" clId="{3468870A-24E1-4566-8A21-0AC7929D21AC}" dt="2024-02-28T20:17:18.743" v="53" actId="404"/>
        <pc:sldMkLst>
          <pc:docMk/>
          <pc:sldMk cId="3002312099" sldId="316"/>
        </pc:sldMkLst>
      </pc:sldChg>
      <pc:sldChg chg="modSp mod">
        <pc:chgData name="Brian Connolly" userId="3cc0afaf-3fd4-49d4-98eb-f7451fca2ae1" providerId="ADAL" clId="{3468870A-24E1-4566-8A21-0AC7929D21AC}" dt="2024-02-28T20:17:24.471" v="55" actId="404"/>
        <pc:sldMkLst>
          <pc:docMk/>
          <pc:sldMk cId="238682298" sldId="317"/>
        </pc:sldMkLst>
      </pc:sldChg>
      <pc:sldChg chg="modSp mod">
        <pc:chgData name="Brian Connolly" userId="3cc0afaf-3fd4-49d4-98eb-f7451fca2ae1" providerId="ADAL" clId="{3468870A-24E1-4566-8A21-0AC7929D21AC}" dt="2024-02-28T20:17:29.559" v="57" actId="404"/>
        <pc:sldMkLst>
          <pc:docMk/>
          <pc:sldMk cId="1397688510" sldId="318"/>
        </pc:sldMkLst>
      </pc:sldChg>
      <pc:sldChg chg="modSp mod">
        <pc:chgData name="Brian Connolly" userId="3cc0afaf-3fd4-49d4-98eb-f7451fca2ae1" providerId="ADAL" clId="{3468870A-24E1-4566-8A21-0AC7929D21AC}" dt="2024-02-28T20:17:35.321" v="59" actId="404"/>
        <pc:sldMkLst>
          <pc:docMk/>
          <pc:sldMk cId="3819375729" sldId="319"/>
        </pc:sldMkLst>
      </pc:sldChg>
      <pc:sldChg chg="modSp mod">
        <pc:chgData name="Brian Connolly" userId="3cc0afaf-3fd4-49d4-98eb-f7451fca2ae1" providerId="ADAL" clId="{3468870A-24E1-4566-8A21-0AC7929D21AC}" dt="2024-02-28T20:17:41.383" v="61" actId="404"/>
        <pc:sldMkLst>
          <pc:docMk/>
          <pc:sldMk cId="1768942149" sldId="320"/>
        </pc:sldMkLst>
      </pc:sldChg>
      <pc:sldChg chg="modSp mod">
        <pc:chgData name="Brian Connolly" userId="3cc0afaf-3fd4-49d4-98eb-f7451fca2ae1" providerId="ADAL" clId="{3468870A-24E1-4566-8A21-0AC7929D21AC}" dt="2024-02-28T20:14:43.664" v="15" actId="404"/>
        <pc:sldMkLst>
          <pc:docMk/>
          <pc:sldMk cId="2372118506" sldId="321"/>
        </pc:sldMkLst>
      </pc:sldChg>
    </pc:docChg>
  </pc:docChgLst>
  <pc:docChgLst>
    <pc:chgData name="gemma@ruffino.co.uk" userId="S::urn:spo:guest#gemma@ruffino.co.uk::" providerId="AD" clId="Web-{B1CCAF0F-E109-D0E5-2606-5AD63855583A}"/>
    <pc:docChg chg="modSld">
      <pc:chgData name="gemma@ruffino.co.uk" userId="S::urn:spo:guest#gemma@ruffino.co.uk::" providerId="AD" clId="Web-{B1CCAF0F-E109-D0E5-2606-5AD63855583A}" dt="2025-01-08T12:06:12.250" v="90" actId="20577"/>
      <pc:docMkLst>
        <pc:docMk/>
      </pc:docMkLst>
      <pc:sldChg chg="modSp">
        <pc:chgData name="gemma@ruffino.co.uk" userId="S::urn:spo:guest#gemma@ruffino.co.uk::" providerId="AD" clId="Web-{B1CCAF0F-E109-D0E5-2606-5AD63855583A}" dt="2025-01-08T12:06:12.250" v="90" actId="20577"/>
        <pc:sldMkLst>
          <pc:docMk/>
          <pc:sldMk cId="3112044879" sldId="332"/>
        </pc:sldMkLst>
      </pc:sldChg>
      <pc:sldChg chg="modSp">
        <pc:chgData name="gemma@ruffino.co.uk" userId="S::urn:spo:guest#gemma@ruffino.co.uk::" providerId="AD" clId="Web-{B1CCAF0F-E109-D0E5-2606-5AD63855583A}" dt="2025-01-08T12:05:32.453" v="78" actId="20577"/>
        <pc:sldMkLst>
          <pc:docMk/>
          <pc:sldMk cId="2190104790" sldId="334"/>
        </pc:sldMkLst>
      </pc:sldChg>
      <pc:sldChg chg="modSp">
        <pc:chgData name="gemma@ruffino.co.uk" userId="S::urn:spo:guest#gemma@ruffino.co.uk::" providerId="AD" clId="Web-{B1CCAF0F-E109-D0E5-2606-5AD63855583A}" dt="2025-01-08T12:04:47.748" v="76" actId="20577"/>
        <pc:sldMkLst>
          <pc:docMk/>
          <pc:sldMk cId="3593881659" sldId="344"/>
        </pc:sldMkLst>
      </pc:sldChg>
      <pc:sldChg chg="modSp">
        <pc:chgData name="gemma@ruffino.co.uk" userId="S::urn:spo:guest#gemma@ruffino.co.uk::" providerId="AD" clId="Web-{B1CCAF0F-E109-D0E5-2606-5AD63855583A}" dt="2025-01-08T12:03:21.246" v="25" actId="20577"/>
        <pc:sldMkLst>
          <pc:docMk/>
          <pc:sldMk cId="3204412071" sldId="345"/>
        </pc:sldMkLst>
      </pc:sldChg>
      <pc:sldChg chg="modSp">
        <pc:chgData name="gemma@ruffino.co.uk" userId="S::urn:spo:guest#gemma@ruffino.co.uk::" providerId="AD" clId="Web-{B1CCAF0F-E109-D0E5-2606-5AD63855583A}" dt="2025-01-08T12:05:49.484" v="82" actId="20577"/>
        <pc:sldMkLst>
          <pc:docMk/>
          <pc:sldMk cId="3705047205" sldId="350"/>
        </pc:sldMkLst>
      </pc:sldChg>
      <pc:sldChg chg="modSp">
        <pc:chgData name="gemma@ruffino.co.uk" userId="S::urn:spo:guest#gemma@ruffino.co.uk::" providerId="AD" clId="Web-{B1CCAF0F-E109-D0E5-2606-5AD63855583A}" dt="2025-01-08T12:06:06.047" v="88" actId="20577"/>
        <pc:sldMkLst>
          <pc:docMk/>
          <pc:sldMk cId="3947694953" sldId="351"/>
        </pc:sldMkLst>
      </pc:sldChg>
    </pc:docChg>
  </pc:docChgLst>
  <pc:docChgLst>
    <pc:chgData name="Brian Connolly" userId="3cc0afaf-3fd4-49d4-98eb-f7451fca2ae1" providerId="ADAL" clId="{1C8C7613-E70E-478A-9C81-FF9AFEE45F05}"/>
    <pc:docChg chg="undo custSel addSld modSld modMainMaster">
      <pc:chgData name="Brian Connolly" userId="3cc0afaf-3fd4-49d4-98eb-f7451fca2ae1" providerId="ADAL" clId="{1C8C7613-E70E-478A-9C81-FF9AFEE45F05}" dt="2024-03-04T18:50:11.900" v="3643" actId="2890"/>
      <pc:docMkLst>
        <pc:docMk/>
      </pc:docMkLst>
      <pc:sldChg chg="addSp delSp modSp add mod">
        <pc:chgData name="Brian Connolly" userId="3cc0afaf-3fd4-49d4-98eb-f7451fca2ae1" providerId="ADAL" clId="{1C8C7613-E70E-478A-9C81-FF9AFEE45F05}" dt="2024-03-04T18:05:38.223" v="1397"/>
        <pc:sldMkLst>
          <pc:docMk/>
          <pc:sldMk cId="744018381" sldId="322"/>
        </pc:sldMkLst>
      </pc:sldChg>
      <pc:sldChg chg="addSp delSp modSp add mod">
        <pc:chgData name="Brian Connolly" userId="3cc0afaf-3fd4-49d4-98eb-f7451fca2ae1" providerId="ADAL" clId="{1C8C7613-E70E-478A-9C81-FF9AFEE45F05}" dt="2024-03-04T18:15:21.900" v="2210" actId="14100"/>
        <pc:sldMkLst>
          <pc:docMk/>
          <pc:sldMk cId="3229395398" sldId="323"/>
        </pc:sldMkLst>
      </pc:sldChg>
      <pc:sldChg chg="addSp delSp modSp add mod">
        <pc:chgData name="Brian Connolly" userId="3cc0afaf-3fd4-49d4-98eb-f7451fca2ae1" providerId="ADAL" clId="{1C8C7613-E70E-478A-9C81-FF9AFEE45F05}" dt="2024-03-04T18:37:20.085" v="3026"/>
        <pc:sldMkLst>
          <pc:docMk/>
          <pc:sldMk cId="1786252966" sldId="324"/>
        </pc:sldMkLst>
      </pc:sldChg>
      <pc:sldChg chg="addSp delSp modSp add mod">
        <pc:chgData name="Brian Connolly" userId="3cc0afaf-3fd4-49d4-98eb-f7451fca2ae1" providerId="ADAL" clId="{1C8C7613-E70E-478A-9C81-FF9AFEE45F05}" dt="2024-03-04T18:44:21.489" v="3642" actId="179"/>
        <pc:sldMkLst>
          <pc:docMk/>
          <pc:sldMk cId="4004306282" sldId="325"/>
        </pc:sldMkLst>
      </pc:sldChg>
      <pc:sldChg chg="add">
        <pc:chgData name="Brian Connolly" userId="3cc0afaf-3fd4-49d4-98eb-f7451fca2ae1" providerId="ADAL" clId="{1C8C7613-E70E-478A-9C81-FF9AFEE45F05}" dt="2024-03-04T18:50:11.900" v="3643" actId="2890"/>
        <pc:sldMkLst>
          <pc:docMk/>
          <pc:sldMk cId="2600927698" sldId="326"/>
        </pc:sldMkLst>
      </pc:sldChg>
      <pc:sldMasterChg chg="modSldLayout">
        <pc:chgData name="Brian Connolly" userId="3cc0afaf-3fd4-49d4-98eb-f7451fca2ae1" providerId="ADAL" clId="{1C8C7613-E70E-478A-9C81-FF9AFEE45F05}" dt="2024-03-04T17:54:45.979" v="7" actId="1076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1C8C7613-E70E-478A-9C81-FF9AFEE45F05}" dt="2024-03-04T17:54:45.979" v="7" actId="107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Katie Anne Leach" userId="2ad51a24-72a4-44b6-bd66-44232295d96b" providerId="ADAL" clId="{93135B74-556E-4273-ABEF-C4D48E8CF7AB}"/>
    <pc:docChg chg="undo redo custSel delSld modSld">
      <pc:chgData name="Katie Anne Leach" userId="2ad51a24-72a4-44b6-bd66-44232295d96b" providerId="ADAL" clId="{93135B74-556E-4273-ABEF-C4D48E8CF7AB}" dt="2024-05-14T20:17:11.895" v="1059" actId="20577"/>
      <pc:docMkLst>
        <pc:docMk/>
      </pc:docMkLst>
      <pc:sldChg chg="modSp mod addCm">
        <pc:chgData name="Katie Anne Leach" userId="2ad51a24-72a4-44b6-bd66-44232295d96b" providerId="ADAL" clId="{93135B74-556E-4273-ABEF-C4D48E8CF7AB}" dt="2024-05-14T19:54:37.940" v="173"/>
        <pc:sldMkLst>
          <pc:docMk/>
          <pc:sldMk cId="3900127704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Katie Anne Leach" userId="2ad51a24-72a4-44b6-bd66-44232295d96b" providerId="ADAL" clId="{93135B74-556E-4273-ABEF-C4D48E8CF7AB}" dt="2024-05-14T19:54:37.940" v="173"/>
              <pc2:cmMkLst xmlns:pc2="http://schemas.microsoft.com/office/powerpoint/2019/9/main/command">
                <pc:docMk/>
                <pc:sldMk cId="3900127704" sldId="263"/>
                <pc2:cmMk id="{51807A6D-8367-46CE-B37B-59CFB18B010C}"/>
              </pc2:cmMkLst>
            </pc226:cmChg>
          </p:ext>
        </pc:extLst>
      </pc:sldChg>
      <pc:sldChg chg="modSp mod">
        <pc:chgData name="Katie Anne Leach" userId="2ad51a24-72a4-44b6-bd66-44232295d96b" providerId="ADAL" clId="{93135B74-556E-4273-ABEF-C4D48E8CF7AB}" dt="2024-05-14T19:42:47.198" v="71" actId="1035"/>
        <pc:sldMkLst>
          <pc:docMk/>
          <pc:sldMk cId="313624412" sldId="329"/>
        </pc:sldMkLst>
      </pc:sldChg>
      <pc:sldChg chg="modSp mod">
        <pc:chgData name="Katie Anne Leach" userId="2ad51a24-72a4-44b6-bd66-44232295d96b" providerId="ADAL" clId="{93135B74-556E-4273-ABEF-C4D48E8CF7AB}" dt="2024-05-14T19:49:06.373" v="83" actId="20577"/>
        <pc:sldMkLst>
          <pc:docMk/>
          <pc:sldMk cId="4203986666" sldId="330"/>
        </pc:sldMkLst>
      </pc:sldChg>
      <pc:sldChg chg="modSp del mod">
        <pc:chgData name="Katie Anne Leach" userId="2ad51a24-72a4-44b6-bd66-44232295d96b" providerId="ADAL" clId="{93135B74-556E-4273-ABEF-C4D48E8CF7AB}" dt="2024-05-14T19:54:11.217" v="172" actId="207"/>
        <pc:sldMkLst>
          <pc:docMk/>
          <pc:sldMk cId="4067349317" sldId="331"/>
        </pc:sldMkLst>
      </pc:sldChg>
      <pc:sldChg chg="modSp mod">
        <pc:chgData name="Katie Anne Leach" userId="2ad51a24-72a4-44b6-bd66-44232295d96b" providerId="ADAL" clId="{93135B74-556E-4273-ABEF-C4D48E8CF7AB}" dt="2024-05-14T20:04:21.418" v="288" actId="113"/>
        <pc:sldMkLst>
          <pc:docMk/>
          <pc:sldMk cId="3112044879" sldId="332"/>
        </pc:sldMkLst>
      </pc:sldChg>
      <pc:sldChg chg="addSp delSp modSp mod">
        <pc:chgData name="Katie Anne Leach" userId="2ad51a24-72a4-44b6-bd66-44232295d96b" providerId="ADAL" clId="{93135B74-556E-4273-ABEF-C4D48E8CF7AB}" dt="2024-05-14T20:17:11.895" v="1059" actId="20577"/>
        <pc:sldMkLst>
          <pc:docMk/>
          <pc:sldMk cId="144029400" sldId="333"/>
        </pc:sldMkLst>
      </pc:sldChg>
      <pc:sldChg chg="addSp delSp modSp mod">
        <pc:chgData name="Katie Anne Leach" userId="2ad51a24-72a4-44b6-bd66-44232295d96b" providerId="ADAL" clId="{93135B74-556E-4273-ABEF-C4D48E8CF7AB}" dt="2024-05-14T19:54:01.431" v="170" actId="1076"/>
        <pc:sldMkLst>
          <pc:docMk/>
          <pc:sldMk cId="2190104790" sldId="334"/>
        </pc:sldMkLst>
      </pc:sldChg>
    </pc:docChg>
  </pc:docChgLst>
  <pc:docChgLst>
    <pc:chgData name="Brian Connolly" userId="3cc0afaf-3fd4-49d4-98eb-f7451fca2ae1" providerId="ADAL" clId="{70D6C95A-AB3F-42C9-B2C1-C5077E9EE42A}"/>
    <pc:docChg chg="undo custSel addSld delSld modSld sldOrd modMainMaster">
      <pc:chgData name="Brian Connolly" userId="3cc0afaf-3fd4-49d4-98eb-f7451fca2ae1" providerId="ADAL" clId="{70D6C95A-AB3F-42C9-B2C1-C5077E9EE42A}" dt="2025-01-08T14:38:45.370" v="637" actId="20577"/>
      <pc:docMkLst>
        <pc:docMk/>
      </pc:docMkLst>
      <pc:sldChg chg="modSp mod">
        <pc:chgData name="Brian Connolly" userId="3cc0afaf-3fd4-49d4-98eb-f7451fca2ae1" providerId="ADAL" clId="{70D6C95A-AB3F-42C9-B2C1-C5077E9EE42A}" dt="2025-01-08T13:33:34.720" v="91" actId="1076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70D6C95A-AB3F-42C9-B2C1-C5077E9EE42A}" dt="2025-01-08T13:33:24.097" v="80" actId="1076"/>
        <pc:sldMkLst>
          <pc:docMk/>
          <pc:sldMk cId="2829605228" sldId="336"/>
        </pc:sldMkLst>
      </pc:sldChg>
      <pc:sldChg chg="modSp mod">
        <pc:chgData name="Brian Connolly" userId="3cc0afaf-3fd4-49d4-98eb-f7451fca2ae1" providerId="ADAL" clId="{70D6C95A-AB3F-42C9-B2C1-C5077E9EE42A}" dt="2025-01-08T14:25:40.286" v="620" actId="1076"/>
        <pc:sldMkLst>
          <pc:docMk/>
          <pc:sldMk cId="1138598297" sldId="340"/>
        </pc:sldMkLst>
      </pc:sldChg>
      <pc:sldChg chg="modSp mod">
        <pc:chgData name="Brian Connolly" userId="3cc0afaf-3fd4-49d4-98eb-f7451fca2ae1" providerId="ADAL" clId="{70D6C95A-AB3F-42C9-B2C1-C5077E9EE42A}" dt="2025-01-08T14:26:49.279" v="622" actId="1076"/>
        <pc:sldMkLst>
          <pc:docMk/>
          <pc:sldMk cId="2058852855" sldId="341"/>
        </pc:sldMkLst>
      </pc:sldChg>
      <pc:sldChg chg="modSp mod">
        <pc:chgData name="Brian Connolly" userId="3cc0afaf-3fd4-49d4-98eb-f7451fca2ae1" providerId="ADAL" clId="{70D6C95A-AB3F-42C9-B2C1-C5077E9EE42A}" dt="2025-01-08T14:23:40.479" v="607" actId="1076"/>
        <pc:sldMkLst>
          <pc:docMk/>
          <pc:sldMk cId="3593881659" sldId="344"/>
        </pc:sldMkLst>
      </pc:sldChg>
      <pc:sldChg chg="modSp mod">
        <pc:chgData name="Brian Connolly" userId="3cc0afaf-3fd4-49d4-98eb-f7451fca2ae1" providerId="ADAL" clId="{70D6C95A-AB3F-42C9-B2C1-C5077E9EE42A}" dt="2025-01-08T13:41:27.232" v="94" actId="1076"/>
        <pc:sldMkLst>
          <pc:docMk/>
          <pc:sldMk cId="3204412071" sldId="345"/>
        </pc:sldMkLst>
      </pc:sldChg>
      <pc:sldChg chg="modSp mod">
        <pc:chgData name="Brian Connolly" userId="3cc0afaf-3fd4-49d4-98eb-f7451fca2ae1" providerId="ADAL" clId="{70D6C95A-AB3F-42C9-B2C1-C5077E9EE42A}" dt="2025-01-08T13:42:00.416" v="96" actId="1076"/>
        <pc:sldMkLst>
          <pc:docMk/>
          <pc:sldMk cId="362642576" sldId="346"/>
        </pc:sldMkLst>
      </pc:sldChg>
      <pc:sldChg chg="modSp mod">
        <pc:chgData name="Brian Connolly" userId="3cc0afaf-3fd4-49d4-98eb-f7451fca2ae1" providerId="ADAL" clId="{70D6C95A-AB3F-42C9-B2C1-C5077E9EE42A}" dt="2025-01-08T14:28:47.574" v="623" actId="1076"/>
        <pc:sldMkLst>
          <pc:docMk/>
          <pc:sldMk cId="3430436815" sldId="348"/>
        </pc:sldMkLst>
      </pc:sldChg>
      <pc:sldChg chg="modSp mod">
        <pc:chgData name="Brian Connolly" userId="3cc0afaf-3fd4-49d4-98eb-f7451fca2ae1" providerId="ADAL" clId="{70D6C95A-AB3F-42C9-B2C1-C5077E9EE42A}" dt="2025-01-08T13:50:30.536" v="113" actId="1076"/>
        <pc:sldMkLst>
          <pc:docMk/>
          <pc:sldMk cId="436691603" sldId="355"/>
        </pc:sldMkLst>
      </pc:sldChg>
      <pc:sldChg chg="modSp add del mod">
        <pc:chgData name="Brian Connolly" userId="3cc0afaf-3fd4-49d4-98eb-f7451fca2ae1" providerId="ADAL" clId="{70D6C95A-AB3F-42C9-B2C1-C5077E9EE42A}" dt="2025-01-08T14:38:28.464" v="625" actId="2696"/>
        <pc:sldMkLst>
          <pc:docMk/>
          <pc:sldMk cId="866389970" sldId="356"/>
        </pc:sldMkLst>
      </pc:sldChg>
      <pc:sldChg chg="modSp mod">
        <pc:chgData name="Brian Connolly" userId="3cc0afaf-3fd4-49d4-98eb-f7451fca2ae1" providerId="ADAL" clId="{70D6C95A-AB3F-42C9-B2C1-C5077E9EE42A}" dt="2024-12-23T22:31:12.006" v="73" actId="1076"/>
        <pc:sldMkLst>
          <pc:docMk/>
          <pc:sldMk cId="172835963" sldId="357"/>
        </pc:sldMkLst>
      </pc:sldChg>
      <pc:sldChg chg="add">
        <pc:chgData name="Brian Connolly" userId="3cc0afaf-3fd4-49d4-98eb-f7451fca2ae1" providerId="ADAL" clId="{70D6C95A-AB3F-42C9-B2C1-C5077E9EE42A}" dt="2025-01-08T14:08:53.887" v="116" actId="2890"/>
        <pc:sldMkLst>
          <pc:docMk/>
          <pc:sldMk cId="270328115" sldId="358"/>
        </pc:sldMkLst>
      </pc:sldChg>
      <pc:sldChg chg="modSp add mod ord">
        <pc:chgData name="Brian Connolly" userId="3cc0afaf-3fd4-49d4-98eb-f7451fca2ae1" providerId="ADAL" clId="{70D6C95A-AB3F-42C9-B2C1-C5077E9EE42A}" dt="2025-01-08T14:38:45.370" v="637" actId="20577"/>
        <pc:sldMkLst>
          <pc:docMk/>
          <pc:sldMk cId="2263730364" sldId="359"/>
        </pc:sldMkLst>
      </pc:sldChg>
      <pc:sldMasterChg chg="modSp mod">
        <pc:chgData name="Brian Connolly" userId="3cc0afaf-3fd4-49d4-98eb-f7451fca2ae1" providerId="ADAL" clId="{70D6C95A-AB3F-42C9-B2C1-C5077E9EE42A}" dt="2025-01-08T13:34:22.694" v="92" actId="20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3AA0FE13-BCAA-4264-A42D-891656F6823B}"/>
    <pc:docChg chg="custSel addSld modSld sldOrd">
      <pc:chgData name="Brian Connolly" userId="3cc0afaf-3fd4-49d4-98eb-f7451fca2ae1" providerId="ADAL" clId="{3AA0FE13-BCAA-4264-A42D-891656F6823B}" dt="2024-10-02T12:23:12.907" v="509"/>
      <pc:docMkLst>
        <pc:docMk/>
      </pc:docMkLst>
      <pc:sldChg chg="modSp">
        <pc:chgData name="Brian Connolly" userId="3cc0afaf-3fd4-49d4-98eb-f7451fca2ae1" providerId="ADAL" clId="{3AA0FE13-BCAA-4264-A42D-891656F6823B}" dt="2024-10-02T12:23:12.907" v="509"/>
        <pc:sldMkLst>
          <pc:docMk/>
          <pc:sldMk cId="3947694953" sldId="351"/>
        </pc:sldMkLst>
      </pc:sldChg>
      <pc:sldChg chg="addSp modSp new mod">
        <pc:chgData name="Brian Connolly" userId="3cc0afaf-3fd4-49d4-98eb-f7451fca2ae1" providerId="ADAL" clId="{3AA0FE13-BCAA-4264-A42D-891656F6823B}" dt="2024-10-02T07:16:00.998" v="499" actId="207"/>
        <pc:sldMkLst>
          <pc:docMk/>
          <pc:sldMk cId="866389970" sldId="356"/>
        </pc:sldMkLst>
      </pc:sldChg>
      <pc:sldChg chg="modSp mod ord">
        <pc:chgData name="Brian Connolly" userId="3cc0afaf-3fd4-49d4-98eb-f7451fca2ae1" providerId="ADAL" clId="{3AA0FE13-BCAA-4264-A42D-891656F6823B}" dt="2024-10-02T07:10:53.995" v="498" actId="313"/>
        <pc:sldMkLst>
          <pc:docMk/>
          <pc:sldMk cId="172835963" sldId="357"/>
        </pc:sldMkLst>
      </pc:sldChg>
      <pc:sldChg chg="modSp mod">
        <pc:chgData name="Brian Connolly" userId="3cc0afaf-3fd4-49d4-98eb-f7451fca2ae1" providerId="ADAL" clId="{3AA0FE13-BCAA-4264-A42D-891656F6823B}" dt="2024-10-02T07:08:53.012" v="258" actId="255"/>
        <pc:sldMkLst>
          <pc:docMk/>
          <pc:sldMk cId="2399830042" sldId="358"/>
        </pc:sldMkLst>
      </pc:sldChg>
    </pc:docChg>
  </pc:docChgLst>
  <pc:docChgLst>
    <pc:chgData name="Brian Connolly" userId="3cc0afaf-3fd4-49d4-98eb-f7451fca2ae1" providerId="ADAL" clId="{0BDFA1FC-F814-4D66-A537-024EC19AF13D}"/>
    <pc:docChg chg="custSel modSld">
      <pc:chgData name="Brian Connolly" userId="3cc0afaf-3fd4-49d4-98eb-f7451fca2ae1" providerId="ADAL" clId="{0BDFA1FC-F814-4D66-A537-024EC19AF13D}" dt="2024-09-26T16:16:50.677" v="287" actId="1076"/>
      <pc:docMkLst>
        <pc:docMk/>
      </pc:docMkLst>
      <pc:sldChg chg="modSp mod">
        <pc:chgData name="Brian Connolly" userId="3cc0afaf-3fd4-49d4-98eb-f7451fca2ae1" providerId="ADAL" clId="{0BDFA1FC-F814-4D66-A537-024EC19AF13D}" dt="2024-09-25T21:38:19.467" v="0" actId="6549"/>
        <pc:sldMkLst>
          <pc:docMk/>
          <pc:sldMk cId="744018381" sldId="322"/>
        </pc:sldMkLst>
      </pc:sldChg>
      <pc:sldChg chg="modSp mod">
        <pc:chgData name="Brian Connolly" userId="3cc0afaf-3fd4-49d4-98eb-f7451fca2ae1" providerId="ADAL" clId="{0BDFA1FC-F814-4D66-A537-024EC19AF13D}" dt="2024-09-26T16:06:50.302" v="186" actId="1076"/>
        <pc:sldMkLst>
          <pc:docMk/>
          <pc:sldMk cId="1138598297" sldId="340"/>
        </pc:sldMkLst>
      </pc:sldChg>
      <pc:sldChg chg="modSp mod">
        <pc:chgData name="Brian Connolly" userId="3cc0afaf-3fd4-49d4-98eb-f7451fca2ae1" providerId="ADAL" clId="{0BDFA1FC-F814-4D66-A537-024EC19AF13D}" dt="2024-09-25T22:14:43.231" v="49" actId="1076"/>
        <pc:sldMkLst>
          <pc:docMk/>
          <pc:sldMk cId="2058852855" sldId="341"/>
        </pc:sldMkLst>
      </pc:sldChg>
      <pc:sldChg chg="modSp mod">
        <pc:chgData name="Brian Connolly" userId="3cc0afaf-3fd4-49d4-98eb-f7451fca2ae1" providerId="ADAL" clId="{0BDFA1FC-F814-4D66-A537-024EC19AF13D}" dt="2024-09-25T21:56:09.009" v="27" actId="255"/>
        <pc:sldMkLst>
          <pc:docMk/>
          <pc:sldMk cId="3004558920" sldId="342"/>
        </pc:sldMkLst>
      </pc:sldChg>
      <pc:sldChg chg="modSp mod">
        <pc:chgData name="Brian Connolly" userId="3cc0afaf-3fd4-49d4-98eb-f7451fca2ae1" providerId="ADAL" clId="{0BDFA1FC-F814-4D66-A537-024EC19AF13D}" dt="2024-09-26T15:39:52.119" v="179" actId="179"/>
        <pc:sldMkLst>
          <pc:docMk/>
          <pc:sldMk cId="3593881659" sldId="344"/>
        </pc:sldMkLst>
      </pc:sldChg>
      <pc:sldChg chg="modSp mod">
        <pc:chgData name="Brian Connolly" userId="3cc0afaf-3fd4-49d4-98eb-f7451fca2ae1" providerId="ADAL" clId="{0BDFA1FC-F814-4D66-A537-024EC19AF13D}" dt="2024-09-25T21:41:30.037" v="3" actId="404"/>
        <pc:sldMkLst>
          <pc:docMk/>
          <pc:sldMk cId="362642576" sldId="346"/>
        </pc:sldMkLst>
      </pc:sldChg>
      <pc:sldChg chg="modSp mod">
        <pc:chgData name="Brian Connolly" userId="3cc0afaf-3fd4-49d4-98eb-f7451fca2ae1" providerId="ADAL" clId="{0BDFA1FC-F814-4D66-A537-024EC19AF13D}" dt="2024-09-25T21:55:05.438" v="25" actId="255"/>
        <pc:sldMkLst>
          <pc:docMk/>
          <pc:sldMk cId="2328348679" sldId="347"/>
        </pc:sldMkLst>
      </pc:sldChg>
      <pc:sldChg chg="modSp mod">
        <pc:chgData name="Brian Connolly" userId="3cc0afaf-3fd4-49d4-98eb-f7451fca2ae1" providerId="ADAL" clId="{0BDFA1FC-F814-4D66-A537-024EC19AF13D}" dt="2024-09-25T22:14:58.948" v="52" actId="113"/>
        <pc:sldMkLst>
          <pc:docMk/>
          <pc:sldMk cId="3430436815" sldId="348"/>
        </pc:sldMkLst>
      </pc:sldChg>
      <pc:sldChg chg="addSp modSp mod">
        <pc:chgData name="Brian Connolly" userId="3cc0afaf-3fd4-49d4-98eb-f7451fca2ae1" providerId="ADAL" clId="{0BDFA1FC-F814-4D66-A537-024EC19AF13D}" dt="2024-09-26T16:16:50.677" v="287" actId="1076"/>
        <pc:sldMkLst>
          <pc:docMk/>
          <pc:sldMk cId="3947694953" sldId="351"/>
        </pc:sldMkLst>
      </pc:sldChg>
      <pc:sldChg chg="addSp delSp modSp mod">
        <pc:chgData name="Brian Connolly" userId="3cc0afaf-3fd4-49d4-98eb-f7451fca2ae1" providerId="ADAL" clId="{0BDFA1FC-F814-4D66-A537-024EC19AF13D}" dt="2024-09-26T16:11:09.890" v="199"/>
        <pc:sldMkLst>
          <pc:docMk/>
          <pc:sldMk cId="2811466474" sldId="354"/>
        </pc:sldMkLst>
      </pc:sldChg>
      <pc:sldChg chg="addSp delSp modSp mod">
        <pc:chgData name="Brian Connolly" userId="3cc0afaf-3fd4-49d4-98eb-f7451fca2ae1" providerId="ADAL" clId="{0BDFA1FC-F814-4D66-A537-024EC19AF13D}" dt="2024-09-25T22:14:32.286" v="47" actId="1076"/>
        <pc:sldMkLst>
          <pc:docMk/>
          <pc:sldMk cId="436691603" sldId="355"/>
        </pc:sldMkLst>
      </pc:sldChg>
    </pc:docChg>
  </pc:docChgLst>
  <pc:docChgLst>
    <pc:chgData name="Naomi Miyashita" userId="d0e80ec7-5aff-4e89-b564-cdbbdfe6ce9b" providerId="ADAL" clId="{80DA8A05-2488-354A-9DE7-BE59EEFEBAA3}"/>
    <pc:docChg chg="undo custSel modSld">
      <pc:chgData name="Naomi Miyashita" userId="d0e80ec7-5aff-4e89-b564-cdbbdfe6ce9b" providerId="ADAL" clId="{80DA8A05-2488-354A-9DE7-BE59EEFEBAA3}" dt="2024-05-17T20:02:42.650" v="311"/>
      <pc:docMkLst>
        <pc:docMk/>
      </pc:docMkLst>
      <pc:sldChg chg="modSp mod">
        <pc:chgData name="Naomi Miyashita" userId="d0e80ec7-5aff-4e89-b564-cdbbdfe6ce9b" providerId="ADAL" clId="{80DA8A05-2488-354A-9DE7-BE59EEFEBAA3}" dt="2024-05-17T19:51:39.658" v="178" actId="20577"/>
        <pc:sldMkLst>
          <pc:docMk/>
          <pc:sldMk cId="4203986666" sldId="330"/>
        </pc:sldMkLst>
      </pc:sldChg>
    </pc:docChg>
  </pc:docChgLst>
  <pc:docChgLst>
    <pc:chgData name="Brian Connolly" userId="3cc0afaf-3fd4-49d4-98eb-f7451fca2ae1" providerId="ADAL" clId="{C0BCB852-1530-4E05-94A7-9CBDFF5CDDCF}"/>
    <pc:docChg chg="undo custSel addSld delSld modSld modMainMaster">
      <pc:chgData name="Brian Connolly" userId="3cc0afaf-3fd4-49d4-98eb-f7451fca2ae1" providerId="ADAL" clId="{C0BCB852-1530-4E05-94A7-9CBDFF5CDDCF}" dt="2024-07-15T13:34:41.219" v="730" actId="20577"/>
      <pc:docMkLst>
        <pc:docMk/>
      </pc:docMkLst>
      <pc:sldChg chg="addSp delSp modSp mod delCm">
        <pc:chgData name="Brian Connolly" userId="3cc0afaf-3fd4-49d4-98eb-f7451fca2ae1" providerId="ADAL" clId="{C0BCB852-1530-4E05-94A7-9CBDFF5CDDCF}" dt="2024-07-15T13:19:31.478" v="224" actId="14100"/>
        <pc:sldMkLst>
          <pc:docMk/>
          <pc:sldMk cId="744018381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rian Connolly" userId="3cc0afaf-3fd4-49d4-98eb-f7451fca2ae1" providerId="ADAL" clId="{C0BCB852-1530-4E05-94A7-9CBDFF5CDDCF}" dt="2024-07-15T13:16:41.568" v="175"/>
              <pc2:cmMkLst xmlns:pc2="http://schemas.microsoft.com/office/powerpoint/2019/9/main/command">
                <pc:docMk/>
                <pc:sldMk cId="744018381" sldId="322"/>
                <pc2:cmMk id="{E13F4BCE-61A6-8848-91E1-0A73F990B5D1}"/>
              </pc2:cmMkLst>
            </pc226:cmChg>
          </p:ext>
        </pc:extLst>
      </pc:sldChg>
      <pc:sldChg chg="addSp delSp modSp mod">
        <pc:chgData name="Brian Connolly" userId="3cc0afaf-3fd4-49d4-98eb-f7451fca2ae1" providerId="ADAL" clId="{C0BCB852-1530-4E05-94A7-9CBDFF5CDDCF}" dt="2024-07-15T13:24:53.684" v="272" actId="403"/>
        <pc:sldMkLst>
          <pc:docMk/>
          <pc:sldMk cId="313624412" sldId="329"/>
        </pc:sldMkLst>
      </pc:sldChg>
      <pc:sldChg chg="addSp delSp modSp mod">
        <pc:chgData name="Brian Connolly" userId="3cc0afaf-3fd4-49d4-98eb-f7451fca2ae1" providerId="ADAL" clId="{C0BCB852-1530-4E05-94A7-9CBDFF5CDDCF}" dt="2024-07-15T13:26:10.163" v="331" actId="478"/>
        <pc:sldMkLst>
          <pc:docMk/>
          <pc:sldMk cId="4203986666" sldId="330"/>
        </pc:sldMkLst>
      </pc:sldChg>
      <pc:sldChg chg="addSp delSp modSp mod">
        <pc:chgData name="Brian Connolly" userId="3cc0afaf-3fd4-49d4-98eb-f7451fca2ae1" providerId="ADAL" clId="{C0BCB852-1530-4E05-94A7-9CBDFF5CDDCF}" dt="2024-07-15T13:29:39.632" v="513" actId="1076"/>
        <pc:sldMkLst>
          <pc:docMk/>
          <pc:sldMk cId="4067349317" sldId="331"/>
        </pc:sldMkLst>
      </pc:sldChg>
      <pc:sldChg chg="addSp delSp modSp mod">
        <pc:chgData name="Brian Connolly" userId="3cc0afaf-3fd4-49d4-98eb-f7451fca2ae1" providerId="ADAL" clId="{C0BCB852-1530-4E05-94A7-9CBDFF5CDDCF}" dt="2024-07-15T13:30:17.701" v="549" actId="255"/>
        <pc:sldMkLst>
          <pc:docMk/>
          <pc:sldMk cId="3112044879" sldId="332"/>
        </pc:sldMkLst>
      </pc:sldChg>
      <pc:sldChg chg="addSp delSp modSp mod">
        <pc:chgData name="Brian Connolly" userId="3cc0afaf-3fd4-49d4-98eb-f7451fca2ae1" providerId="ADAL" clId="{C0BCB852-1530-4E05-94A7-9CBDFF5CDDCF}" dt="2024-07-15T13:31:59.998" v="584" actId="478"/>
        <pc:sldMkLst>
          <pc:docMk/>
          <pc:sldMk cId="144029400" sldId="333"/>
        </pc:sldMkLst>
      </pc:sldChg>
      <pc:sldChg chg="addSp delSp modSp mod">
        <pc:chgData name="Brian Connolly" userId="3cc0afaf-3fd4-49d4-98eb-f7451fca2ae1" providerId="ADAL" clId="{C0BCB852-1530-4E05-94A7-9CBDFF5CDDCF}" dt="2024-07-15T13:28:55.222" v="457" actId="478"/>
        <pc:sldMkLst>
          <pc:docMk/>
          <pc:sldMk cId="2190104790" sldId="334"/>
        </pc:sldMkLst>
      </pc:sldChg>
      <pc:sldChg chg="addSp delSp modSp mod">
        <pc:chgData name="Brian Connolly" userId="3cc0afaf-3fd4-49d4-98eb-f7451fca2ae1" providerId="ADAL" clId="{C0BCB852-1530-4E05-94A7-9CBDFF5CDDCF}" dt="2024-07-15T13:34:03.738" v="687" actId="6549"/>
        <pc:sldMkLst>
          <pc:docMk/>
          <pc:sldMk cId="4090755563" sldId="335"/>
        </pc:sldMkLst>
      </pc:sldChg>
      <pc:sldChg chg="delSp modSp add mod">
        <pc:chgData name="Brian Connolly" userId="3cc0afaf-3fd4-49d4-98eb-f7451fca2ae1" providerId="ADAL" clId="{C0BCB852-1530-4E05-94A7-9CBDFF5CDDCF}" dt="2024-07-15T13:15:44.972" v="140" actId="20577"/>
        <pc:sldMkLst>
          <pc:docMk/>
          <pc:sldMk cId="2829605228" sldId="336"/>
        </pc:sldMkLst>
      </pc:sldChg>
      <pc:sldChg chg="delSp modSp add mod">
        <pc:chgData name="Brian Connolly" userId="3cc0afaf-3fd4-49d4-98eb-f7451fca2ae1" providerId="ADAL" clId="{C0BCB852-1530-4E05-94A7-9CBDFF5CDDCF}" dt="2024-07-15T13:19:15.778" v="221" actId="478"/>
        <pc:sldMkLst>
          <pc:docMk/>
          <pc:sldMk cId="3106575344" sldId="337"/>
        </pc:sldMkLst>
      </pc:sldChg>
      <pc:sldChg chg="modSp add mod">
        <pc:chgData name="Brian Connolly" userId="3cc0afaf-3fd4-49d4-98eb-f7451fca2ae1" providerId="ADAL" clId="{C0BCB852-1530-4E05-94A7-9CBDFF5CDDCF}" dt="2024-07-15T13:26:14.789" v="333" actId="6549"/>
        <pc:sldMkLst>
          <pc:docMk/>
          <pc:sldMk cId="3647534495" sldId="338"/>
        </pc:sldMkLst>
      </pc:sldChg>
      <pc:sldChg chg="addSp delSp modSp add del mod">
        <pc:chgData name="Brian Connolly" userId="3cc0afaf-3fd4-49d4-98eb-f7451fca2ae1" providerId="ADAL" clId="{C0BCB852-1530-4E05-94A7-9CBDFF5CDDCF}" dt="2024-07-15T13:28:46.808" v="454" actId="47"/>
        <pc:sldMkLst>
          <pc:docMk/>
          <pc:sldMk cId="1575496735" sldId="339"/>
        </pc:sldMkLst>
      </pc:sldChg>
      <pc:sldChg chg="modSp add mod">
        <pc:chgData name="Brian Connolly" userId="3cc0afaf-3fd4-49d4-98eb-f7451fca2ae1" providerId="ADAL" clId="{C0BCB852-1530-4E05-94A7-9CBDFF5CDDCF}" dt="2024-07-15T13:34:41.219" v="730" actId="20577"/>
        <pc:sldMkLst>
          <pc:docMk/>
          <pc:sldMk cId="2712194432" sldId="339"/>
        </pc:sldMkLst>
      </pc:sldChg>
      <pc:sldMasterChg chg="addSp delSp modSp mod modSldLayout">
        <pc:chgData name="Brian Connolly" userId="3cc0afaf-3fd4-49d4-98eb-f7451fca2ae1" providerId="ADAL" clId="{C0BCB852-1530-4E05-94A7-9CBDFF5CDDCF}" dt="2024-07-15T13:16:49.566" v="176" actId="20577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C0BCB852-1530-4E05-94A7-9CBDFF5CDDCF}" dt="2024-07-15T13:13:24.683" v="2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Terbish Tsendsuren" userId="S::tsendsuren@un.org::01ac52e2-acaa-4e6f-bbf6-c264e303a0e6" providerId="AD" clId="Web-{96B1612E-934C-67C8-DFAB-DD6A0D84DD17}"/>
    <pc:docChg chg="modSld">
      <pc:chgData name="Terbish Tsendsuren" userId="S::tsendsuren@un.org::01ac52e2-acaa-4e6f-bbf6-c264e303a0e6" providerId="AD" clId="Web-{96B1612E-934C-67C8-DFAB-DD6A0D84DD17}" dt="2024-10-02T12:32:24.279" v="81"/>
      <pc:docMkLst>
        <pc:docMk/>
      </pc:docMkLst>
      <pc:sldChg chg="modSp">
        <pc:chgData name="Terbish Tsendsuren" userId="S::tsendsuren@un.org::01ac52e2-acaa-4e6f-bbf6-c264e303a0e6" providerId="AD" clId="Web-{96B1612E-934C-67C8-DFAB-DD6A0D84DD17}" dt="2024-10-02T12:13:26.744" v="7" actId="20577"/>
        <pc:sldMkLst>
          <pc:docMk/>
          <pc:sldMk cId="3593881659" sldId="344"/>
        </pc:sldMkLst>
      </pc:sldChg>
      <pc:sldChg chg="modSp">
        <pc:chgData name="Terbish Tsendsuren" userId="S::tsendsuren@un.org::01ac52e2-acaa-4e6f-bbf6-c264e303a0e6" providerId="AD" clId="Web-{96B1612E-934C-67C8-DFAB-DD6A0D84DD17}" dt="2024-10-02T12:32:24.279" v="81"/>
        <pc:sldMkLst>
          <pc:docMk/>
          <pc:sldMk cId="172835963" sldId="357"/>
        </pc:sldMkLst>
      </pc:sldChg>
    </pc:docChg>
  </pc:docChgLst>
  <pc:docChgLst>
    <pc:chgData name="Katie Anne Leach" userId="2ad51a24-72a4-44b6-bd66-44232295d96b" providerId="ADAL" clId="{6C85192E-F5D2-4167-8C38-A9A37D3531F1}"/>
    <pc:docChg chg="custSel addSld modSld">
      <pc:chgData name="Katie Anne Leach" userId="2ad51a24-72a4-44b6-bd66-44232295d96b" providerId="ADAL" clId="{6C85192E-F5D2-4167-8C38-A9A37D3531F1}" dt="2024-05-17T21:07:45.975" v="1032" actId="20577"/>
      <pc:docMkLst>
        <pc:docMk/>
      </pc:docMkLst>
      <pc:sldChg chg="modSp mod delCm modCm">
        <pc:chgData name="Katie Anne Leach" userId="2ad51a24-72a4-44b6-bd66-44232295d96b" providerId="ADAL" clId="{6C85192E-F5D2-4167-8C38-A9A37D3531F1}" dt="2024-05-17T20:51:28.810" v="119" actId="20577"/>
        <pc:sldMkLst>
          <pc:docMk/>
          <pc:sldMk cId="744018381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Katie Anne Leach" userId="2ad51a24-72a4-44b6-bd66-44232295d96b" providerId="ADAL" clId="{6C85192E-F5D2-4167-8C38-A9A37D3531F1}" dt="2024-05-17T20:12:25.722" v="114"/>
              <pc2:cmMkLst xmlns:pc2="http://schemas.microsoft.com/office/powerpoint/2019/9/main/command">
                <pc:docMk/>
                <pc:sldMk cId="744018381" sldId="322"/>
                <pc2:cmMk id="{1B1C1657-2E09-8840-9FAF-757FDDBD88BB}"/>
              </pc2:cmMkLst>
            </pc226:cmChg>
            <pc226:cmChg xmlns:pc226="http://schemas.microsoft.com/office/powerpoint/2022/06/main/command" chg="del">
              <pc226:chgData name="Katie Anne Leach" userId="2ad51a24-72a4-44b6-bd66-44232295d96b" providerId="ADAL" clId="{6C85192E-F5D2-4167-8C38-A9A37D3531F1}" dt="2024-05-17T20:12:35.605" v="115"/>
              <pc2:cmMkLst xmlns:pc2="http://schemas.microsoft.com/office/powerpoint/2019/9/main/command">
                <pc:docMk/>
                <pc:sldMk cId="744018381" sldId="322"/>
                <pc2:cmMk id="{09D14CCC-955C-734E-852C-EFDE85A2F26E}"/>
              </pc2:cmMkLst>
            </pc226:cmChg>
            <pc226:cmChg xmlns:pc226="http://schemas.microsoft.com/office/powerpoint/2022/06/main/command" chg="mod">
              <pc226:chgData name="Katie Anne Leach" userId="2ad51a24-72a4-44b6-bd66-44232295d96b" providerId="ADAL" clId="{6C85192E-F5D2-4167-8C38-A9A37D3531F1}" dt="2024-05-17T20:22:33.038" v="117"/>
              <pc2:cmMkLst xmlns:pc2="http://schemas.microsoft.com/office/powerpoint/2019/9/main/command">
                <pc:docMk/>
                <pc:sldMk cId="744018381" sldId="322"/>
                <pc2:cmMk id="{E13F4BCE-61A6-8848-91E1-0A73F990B5D1}"/>
              </pc2:cmMkLst>
            </pc226:cmChg>
          </p:ext>
        </pc:extLst>
      </pc:sldChg>
      <pc:sldChg chg="modSp mod">
        <pc:chgData name="Katie Anne Leach" userId="2ad51a24-72a4-44b6-bd66-44232295d96b" providerId="ADAL" clId="{6C85192E-F5D2-4167-8C38-A9A37D3531F1}" dt="2024-05-17T20:54:26.896" v="134" actId="1076"/>
        <pc:sldMkLst>
          <pc:docMk/>
          <pc:sldMk cId="144029400" sldId="333"/>
        </pc:sldMkLst>
      </pc:sldChg>
      <pc:sldChg chg="modSp mod">
        <pc:chgData name="Katie Anne Leach" userId="2ad51a24-72a4-44b6-bd66-44232295d96b" providerId="ADAL" clId="{6C85192E-F5D2-4167-8C38-A9A37D3531F1}" dt="2024-05-14T21:39:29.670" v="56" actId="20577"/>
        <pc:sldMkLst>
          <pc:docMk/>
          <pc:sldMk cId="2190104790" sldId="334"/>
        </pc:sldMkLst>
      </pc:sldChg>
      <pc:sldChg chg="addSp delSp modSp add mod">
        <pc:chgData name="Katie Anne Leach" userId="2ad51a24-72a4-44b6-bd66-44232295d96b" providerId="ADAL" clId="{6C85192E-F5D2-4167-8C38-A9A37D3531F1}" dt="2024-05-17T21:07:45.975" v="1032" actId="20577"/>
        <pc:sldMkLst>
          <pc:docMk/>
          <pc:sldMk cId="4090755563" sldId="335"/>
        </pc:sldMkLst>
      </pc:sldChg>
    </pc:docChg>
  </pc:docChgLst>
  <pc:docChgLst>
    <pc:chgData name="gemma@ruffino.co.uk" userId="S::urn:spo:guest#gemma@ruffino.co.uk::" providerId="AD" clId="Web-{506D3D49-257D-A9F3-4600-D13670EB461C}"/>
    <pc:docChg chg="modSld modMainMaster">
      <pc:chgData name="gemma@ruffino.co.uk" userId="S::urn:spo:guest#gemma@ruffino.co.uk::" providerId="AD" clId="Web-{506D3D49-257D-A9F3-4600-D13670EB461C}" dt="2024-12-30T21:22:00.260" v="137" actId="20577"/>
      <pc:docMkLst>
        <pc:docMk/>
      </pc:docMkLst>
      <pc:sldChg chg="modSp">
        <pc:chgData name="gemma@ruffino.co.uk" userId="S::urn:spo:guest#gemma@ruffino.co.uk::" providerId="AD" clId="Web-{506D3D49-257D-A9F3-4600-D13670EB461C}" dt="2024-12-30T20:49:05.844" v="15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506D3D49-257D-A9F3-4600-D13670EB461C}" dt="2024-12-30T20:48:50.166" v="14"/>
        <pc:sldMkLst>
          <pc:docMk/>
          <pc:sldMk cId="744018381" sldId="322"/>
        </pc:sldMkLst>
      </pc:sldChg>
      <pc:sldChg chg="modSp">
        <pc:chgData name="gemma@ruffino.co.uk" userId="S::urn:spo:guest#gemma@ruffino.co.uk::" providerId="AD" clId="Web-{506D3D49-257D-A9F3-4600-D13670EB461C}" dt="2024-12-30T21:21:40.368" v="133" actId="20577"/>
        <pc:sldMkLst>
          <pc:docMk/>
          <pc:sldMk cId="3112044879" sldId="332"/>
        </pc:sldMkLst>
      </pc:sldChg>
      <pc:sldChg chg="modSp">
        <pc:chgData name="gemma@ruffino.co.uk" userId="S::urn:spo:guest#gemma@ruffino.co.uk::" providerId="AD" clId="Web-{506D3D49-257D-A9F3-4600-D13670EB461C}" dt="2024-12-30T21:22:00.260" v="137" actId="20577"/>
        <pc:sldMkLst>
          <pc:docMk/>
          <pc:sldMk cId="4090755563" sldId="335"/>
        </pc:sldMkLst>
      </pc:sldChg>
      <pc:sldChg chg="modSp">
        <pc:chgData name="gemma@ruffino.co.uk" userId="S::urn:spo:guest#gemma@ruffino.co.uk::" providerId="AD" clId="Web-{506D3D49-257D-A9F3-4600-D13670EB461C}" dt="2024-12-30T20:48:50.166" v="14"/>
        <pc:sldMkLst>
          <pc:docMk/>
          <pc:sldMk cId="2829605228" sldId="336"/>
        </pc:sldMkLst>
      </pc:sldChg>
      <pc:sldChg chg="modSp">
        <pc:chgData name="gemma@ruffino.co.uk" userId="S::urn:spo:guest#gemma@ruffino.co.uk::" providerId="AD" clId="Web-{506D3D49-257D-A9F3-4600-D13670EB461C}" dt="2024-12-30T21:20:28.925" v="122" actId="20577"/>
        <pc:sldMkLst>
          <pc:docMk/>
          <pc:sldMk cId="2058852855" sldId="341"/>
        </pc:sldMkLst>
      </pc:sldChg>
      <pc:sldChg chg="modSp">
        <pc:chgData name="gemma@ruffino.co.uk" userId="S::urn:spo:guest#gemma@ruffino.co.uk::" providerId="AD" clId="Web-{506D3D49-257D-A9F3-4600-D13670EB461C}" dt="2024-12-30T21:19:42.828" v="71" actId="20577"/>
        <pc:sldMkLst>
          <pc:docMk/>
          <pc:sldMk cId="3593881659" sldId="344"/>
        </pc:sldMkLst>
      </pc:sldChg>
      <pc:sldChg chg="modSp">
        <pc:chgData name="gemma@ruffino.co.uk" userId="S::urn:spo:guest#gemma@ruffino.co.uk::" providerId="AD" clId="Web-{506D3D49-257D-A9F3-4600-D13670EB461C}" dt="2024-12-30T21:18:58.888" v="63" actId="20577"/>
        <pc:sldMkLst>
          <pc:docMk/>
          <pc:sldMk cId="3204412071" sldId="345"/>
        </pc:sldMkLst>
      </pc:sldChg>
      <pc:sldChg chg="modSp">
        <pc:chgData name="gemma@ruffino.co.uk" userId="S::urn:spo:guest#gemma@ruffino.co.uk::" providerId="AD" clId="Web-{506D3D49-257D-A9F3-4600-D13670EB461C}" dt="2024-12-30T21:19:10.373" v="65" actId="20577"/>
        <pc:sldMkLst>
          <pc:docMk/>
          <pc:sldMk cId="362642576" sldId="346"/>
        </pc:sldMkLst>
      </pc:sldChg>
      <pc:sldChg chg="modSp">
        <pc:chgData name="gemma@ruffino.co.uk" userId="S::urn:spo:guest#gemma@ruffino.co.uk::" providerId="AD" clId="Web-{506D3D49-257D-A9F3-4600-D13670EB461C}" dt="2024-12-30T21:21:25.132" v="126" actId="20577"/>
        <pc:sldMkLst>
          <pc:docMk/>
          <pc:sldMk cId="3947694953" sldId="351"/>
        </pc:sldMkLst>
      </pc:sldChg>
      <pc:sldChg chg="modSp">
        <pc:chgData name="gemma@ruffino.co.uk" userId="S::urn:spo:guest#gemma@ruffino.co.uk::" providerId="AD" clId="Web-{506D3D49-257D-A9F3-4600-D13670EB461C}" dt="2024-12-30T21:18:36.741" v="53" actId="20577"/>
        <pc:sldMkLst>
          <pc:docMk/>
          <pc:sldMk cId="2811466474" sldId="354"/>
        </pc:sldMkLst>
      </pc:sldChg>
      <pc:sldChg chg="modSp">
        <pc:chgData name="gemma@ruffino.co.uk" userId="S::urn:spo:guest#gemma@ruffino.co.uk::" providerId="AD" clId="Web-{506D3D49-257D-A9F3-4600-D13670EB461C}" dt="2024-12-30T21:19:17.373" v="66" actId="20577"/>
        <pc:sldMkLst>
          <pc:docMk/>
          <pc:sldMk cId="436691603" sldId="355"/>
        </pc:sldMkLst>
      </pc:sldChg>
      <pc:sldChg chg="modSp">
        <pc:chgData name="gemma@ruffino.co.uk" userId="S::urn:spo:guest#gemma@ruffino.co.uk::" providerId="AD" clId="Web-{506D3D49-257D-A9F3-4600-D13670EB461C}" dt="2024-12-30T20:48:50.166" v="14"/>
        <pc:sldMkLst>
          <pc:docMk/>
          <pc:sldMk cId="866389970" sldId="356"/>
        </pc:sldMkLst>
      </pc:sldChg>
      <pc:sldMasterChg chg="modSp">
        <pc:chgData name="gemma@ruffino.co.uk" userId="S::urn:spo:guest#gemma@ruffino.co.uk::" providerId="AD" clId="Web-{506D3D49-257D-A9F3-4600-D13670EB461C}" dt="2024-12-30T20:48:50.166" v="14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7D56AC54-D3E3-451B-8BFF-4AF1F0E3F27E}"/>
    <pc:docChg chg="undo custSel addSld delSld modSld">
      <pc:chgData name="Brian Connolly" userId="3cc0afaf-3fd4-49d4-98eb-f7451fca2ae1" providerId="ADAL" clId="{7D56AC54-D3E3-451B-8BFF-4AF1F0E3F27E}" dt="2023-12-22T22:39:13.749" v="10156" actId="20577"/>
      <pc:docMkLst>
        <pc:docMk/>
      </pc:docMkLst>
      <pc:sldChg chg="modSp mod">
        <pc:chgData name="Brian Connolly" userId="3cc0afaf-3fd4-49d4-98eb-f7451fca2ae1" providerId="ADAL" clId="{7D56AC54-D3E3-451B-8BFF-4AF1F0E3F27E}" dt="2023-12-22T15:01:53.950" v="4949" actId="6549"/>
        <pc:sldMkLst>
          <pc:docMk/>
          <pc:sldMk cId="3900127704" sldId="263"/>
        </pc:sldMkLst>
      </pc:sldChg>
      <pc:sldChg chg="del">
        <pc:chgData name="Brian Connolly" userId="3cc0afaf-3fd4-49d4-98eb-f7451fca2ae1" providerId="ADAL" clId="{7D56AC54-D3E3-451B-8BFF-4AF1F0E3F27E}" dt="2023-12-20T15:39:25.449" v="4140" actId="47"/>
        <pc:sldMkLst>
          <pc:docMk/>
          <pc:sldMk cId="3666627074" sldId="266"/>
        </pc:sldMkLst>
      </pc:sldChg>
      <pc:sldChg chg="del">
        <pc:chgData name="Brian Connolly" userId="3cc0afaf-3fd4-49d4-98eb-f7451fca2ae1" providerId="ADAL" clId="{7D56AC54-D3E3-451B-8BFF-4AF1F0E3F27E}" dt="2023-12-20T15:39:25.126" v="4139" actId="47"/>
        <pc:sldMkLst>
          <pc:docMk/>
          <pc:sldMk cId="2890732495" sldId="269"/>
        </pc:sldMkLst>
      </pc:sldChg>
      <pc:sldChg chg="modSp add del mod setBg">
        <pc:chgData name="Brian Connolly" userId="3cc0afaf-3fd4-49d4-98eb-f7451fca2ae1" providerId="ADAL" clId="{7D56AC54-D3E3-451B-8BFF-4AF1F0E3F27E}" dt="2023-12-22T22:26:39.686" v="9700" actId="255"/>
        <pc:sldMkLst>
          <pc:docMk/>
          <pc:sldMk cId="2070366301" sldId="270"/>
        </pc:sldMkLst>
      </pc:sldChg>
      <pc:sldChg chg="del">
        <pc:chgData name="Brian Connolly" userId="3cc0afaf-3fd4-49d4-98eb-f7451fca2ae1" providerId="ADAL" clId="{7D56AC54-D3E3-451B-8BFF-4AF1F0E3F27E}" dt="2023-12-20T15:39:24.708" v="4138" actId="47"/>
        <pc:sldMkLst>
          <pc:docMk/>
          <pc:sldMk cId="715492939" sldId="273"/>
        </pc:sldMkLst>
      </pc:sldChg>
      <pc:sldChg chg="addSp delSp modSp mod">
        <pc:chgData name="Brian Connolly" userId="3cc0afaf-3fd4-49d4-98eb-f7451fca2ae1" providerId="ADAL" clId="{7D56AC54-D3E3-451B-8BFF-4AF1F0E3F27E}" dt="2023-12-22T14:58:56.850" v="4523" actId="113"/>
        <pc:sldMkLst>
          <pc:docMk/>
          <pc:sldMk cId="1958539412" sldId="283"/>
        </pc:sldMkLst>
      </pc:sldChg>
      <pc:sldChg chg="del">
        <pc:chgData name="Brian Connolly" userId="3cc0afaf-3fd4-49d4-98eb-f7451fca2ae1" providerId="ADAL" clId="{7D56AC54-D3E3-451B-8BFF-4AF1F0E3F27E}" dt="2023-12-20T15:39:29.991" v="4144" actId="47"/>
        <pc:sldMkLst>
          <pc:docMk/>
          <pc:sldMk cId="570821271" sldId="284"/>
        </pc:sldMkLst>
      </pc:sldChg>
      <pc:sldChg chg="del">
        <pc:chgData name="Brian Connolly" userId="3cc0afaf-3fd4-49d4-98eb-f7451fca2ae1" providerId="ADAL" clId="{7D56AC54-D3E3-451B-8BFF-4AF1F0E3F27E}" dt="2023-12-20T15:39:24.346" v="4137" actId="47"/>
        <pc:sldMkLst>
          <pc:docMk/>
          <pc:sldMk cId="2376250310" sldId="286"/>
        </pc:sldMkLst>
      </pc:sldChg>
      <pc:sldChg chg="del">
        <pc:chgData name="Brian Connolly" userId="3cc0afaf-3fd4-49d4-98eb-f7451fca2ae1" providerId="ADAL" clId="{7D56AC54-D3E3-451B-8BFF-4AF1F0E3F27E}" dt="2023-12-20T15:39:24.059" v="4136" actId="47"/>
        <pc:sldMkLst>
          <pc:docMk/>
          <pc:sldMk cId="2951854945" sldId="287"/>
        </pc:sldMkLst>
      </pc:sldChg>
      <pc:sldChg chg="del">
        <pc:chgData name="Brian Connolly" userId="3cc0afaf-3fd4-49d4-98eb-f7451fca2ae1" providerId="ADAL" clId="{7D56AC54-D3E3-451B-8BFF-4AF1F0E3F27E}" dt="2023-12-20T15:39:23.580" v="4135" actId="47"/>
        <pc:sldMkLst>
          <pc:docMk/>
          <pc:sldMk cId="4236084148" sldId="288"/>
        </pc:sldMkLst>
      </pc:sldChg>
      <pc:sldChg chg="del">
        <pc:chgData name="Brian Connolly" userId="3cc0afaf-3fd4-49d4-98eb-f7451fca2ae1" providerId="ADAL" clId="{7D56AC54-D3E3-451B-8BFF-4AF1F0E3F27E}" dt="2023-12-20T15:39:22.465" v="4134" actId="47"/>
        <pc:sldMkLst>
          <pc:docMk/>
          <pc:sldMk cId="3960523515" sldId="289"/>
        </pc:sldMkLst>
      </pc:sldChg>
      <pc:sldChg chg="addSp delSp modSp mod">
        <pc:chgData name="Brian Connolly" userId="3cc0afaf-3fd4-49d4-98eb-f7451fca2ae1" providerId="ADAL" clId="{7D56AC54-D3E3-451B-8BFF-4AF1F0E3F27E}" dt="2023-12-22T15:04:12.829" v="5103" actId="20577"/>
        <pc:sldMkLst>
          <pc:docMk/>
          <pc:sldMk cId="3453689275" sldId="291"/>
        </pc:sldMkLst>
      </pc:sldChg>
      <pc:sldChg chg="del">
        <pc:chgData name="Brian Connolly" userId="3cc0afaf-3fd4-49d4-98eb-f7451fca2ae1" providerId="ADAL" clId="{7D56AC54-D3E3-451B-8BFF-4AF1F0E3F27E}" dt="2023-12-20T15:39:28.025" v="4143" actId="47"/>
        <pc:sldMkLst>
          <pc:docMk/>
          <pc:sldMk cId="477637485" sldId="292"/>
        </pc:sldMkLst>
      </pc:sldChg>
      <pc:sldChg chg="del">
        <pc:chgData name="Brian Connolly" userId="3cc0afaf-3fd4-49d4-98eb-f7451fca2ae1" providerId="ADAL" clId="{7D56AC54-D3E3-451B-8BFF-4AF1F0E3F27E}" dt="2023-12-20T15:39:25.795" v="4142" actId="47"/>
        <pc:sldMkLst>
          <pc:docMk/>
          <pc:sldMk cId="1524652" sldId="293"/>
        </pc:sldMkLst>
      </pc:sldChg>
      <pc:sldChg chg="addSp delSp modSp add mod">
        <pc:chgData name="Brian Connolly" userId="3cc0afaf-3fd4-49d4-98eb-f7451fca2ae1" providerId="ADAL" clId="{7D56AC54-D3E3-451B-8BFF-4AF1F0E3F27E}" dt="2023-12-22T15:09:33.334" v="5522" actId="113"/>
        <pc:sldMkLst>
          <pc:docMk/>
          <pc:sldMk cId="4013492688" sldId="294"/>
        </pc:sldMkLst>
      </pc:sldChg>
      <pc:sldChg chg="modSp add del mod">
        <pc:chgData name="Brian Connolly" userId="3cc0afaf-3fd4-49d4-98eb-f7451fca2ae1" providerId="ADAL" clId="{7D56AC54-D3E3-451B-8BFF-4AF1F0E3F27E}" dt="2023-12-22T15:06:48.293" v="5150" actId="2696"/>
        <pc:sldMkLst>
          <pc:docMk/>
          <pc:sldMk cId="619159940" sldId="295"/>
        </pc:sldMkLst>
      </pc:sldChg>
      <pc:sldChg chg="addSp modSp add mod">
        <pc:chgData name="Brian Connolly" userId="3cc0afaf-3fd4-49d4-98eb-f7451fca2ae1" providerId="ADAL" clId="{7D56AC54-D3E3-451B-8BFF-4AF1F0E3F27E}" dt="2023-12-20T15:09:08.318" v="3649"/>
        <pc:sldMkLst>
          <pc:docMk/>
          <pc:sldMk cId="1770589235" sldId="296"/>
        </pc:sldMkLst>
      </pc:sldChg>
      <pc:sldChg chg="addSp delSp modSp add mod">
        <pc:chgData name="Brian Connolly" userId="3cc0afaf-3fd4-49d4-98eb-f7451fca2ae1" providerId="ADAL" clId="{7D56AC54-D3E3-451B-8BFF-4AF1F0E3F27E}" dt="2023-12-20T15:15:53.799" v="3965"/>
        <pc:sldMkLst>
          <pc:docMk/>
          <pc:sldMk cId="2494115524" sldId="297"/>
        </pc:sldMkLst>
      </pc:sldChg>
      <pc:sldChg chg="delSp modSp add mod">
        <pc:chgData name="Brian Connolly" userId="3cc0afaf-3fd4-49d4-98eb-f7451fca2ae1" providerId="ADAL" clId="{7D56AC54-D3E3-451B-8BFF-4AF1F0E3F27E}" dt="2023-12-22T15:49:18.913" v="5718" actId="403"/>
        <pc:sldMkLst>
          <pc:docMk/>
          <pc:sldMk cId="3470702388" sldId="298"/>
        </pc:sldMkLst>
      </pc:sldChg>
      <pc:sldChg chg="modSp add mod">
        <pc:chgData name="Brian Connolly" userId="3cc0afaf-3fd4-49d4-98eb-f7451fca2ae1" providerId="ADAL" clId="{7D56AC54-D3E3-451B-8BFF-4AF1F0E3F27E}" dt="2023-12-20T15:41:46.336" v="4516" actId="403"/>
        <pc:sldMkLst>
          <pc:docMk/>
          <pc:sldMk cId="2464721068" sldId="299"/>
        </pc:sldMkLst>
      </pc:sldChg>
      <pc:sldChg chg="addSp delSp modSp add mod">
        <pc:chgData name="Brian Connolly" userId="3cc0afaf-3fd4-49d4-98eb-f7451fca2ae1" providerId="ADAL" clId="{7D56AC54-D3E3-451B-8BFF-4AF1F0E3F27E}" dt="2023-12-22T16:04:21.147" v="6620" actId="313"/>
        <pc:sldMkLst>
          <pc:docMk/>
          <pc:sldMk cId="3658553158" sldId="300"/>
        </pc:sldMkLst>
      </pc:sldChg>
      <pc:sldChg chg="addSp modSp add mod">
        <pc:chgData name="Brian Connolly" userId="3cc0afaf-3fd4-49d4-98eb-f7451fca2ae1" providerId="ADAL" clId="{7D56AC54-D3E3-451B-8BFF-4AF1F0E3F27E}" dt="2023-12-22T16:08:27.375" v="7159" actId="313"/>
        <pc:sldMkLst>
          <pc:docMk/>
          <pc:sldMk cId="812628420" sldId="301"/>
        </pc:sldMkLst>
      </pc:sldChg>
      <pc:sldChg chg="new del">
        <pc:chgData name="Brian Connolly" userId="3cc0afaf-3fd4-49d4-98eb-f7451fca2ae1" providerId="ADAL" clId="{7D56AC54-D3E3-451B-8BFF-4AF1F0E3F27E}" dt="2023-12-22T16:47:56.349" v="7162" actId="47"/>
        <pc:sldMkLst>
          <pc:docMk/>
          <pc:sldMk cId="1007676189" sldId="302"/>
        </pc:sldMkLst>
      </pc:sldChg>
      <pc:sldChg chg="addSp modSp add mod">
        <pc:chgData name="Brian Connolly" userId="3cc0afaf-3fd4-49d4-98eb-f7451fca2ae1" providerId="ADAL" clId="{7D56AC54-D3E3-451B-8BFF-4AF1F0E3F27E}" dt="2023-12-22T22:39:13.749" v="10156" actId="20577"/>
        <pc:sldMkLst>
          <pc:docMk/>
          <pc:sldMk cId="2761809857" sldId="303"/>
        </pc:sldMkLst>
      </pc:sldChg>
      <pc:sldChg chg="addSp delSp modSp add mod">
        <pc:chgData name="Brian Connolly" userId="3cc0afaf-3fd4-49d4-98eb-f7451fca2ae1" providerId="ADAL" clId="{7D56AC54-D3E3-451B-8BFF-4AF1F0E3F27E}" dt="2023-12-22T22:34:25.028" v="9982" actId="1076"/>
        <pc:sldMkLst>
          <pc:docMk/>
          <pc:sldMk cId="3073411672" sldId="304"/>
        </pc:sldMkLst>
      </pc:sldChg>
      <pc:sldChg chg="addSp delSp modSp add mod">
        <pc:chgData name="Brian Connolly" userId="3cc0afaf-3fd4-49d4-98eb-f7451fca2ae1" providerId="ADAL" clId="{7D56AC54-D3E3-451B-8BFF-4AF1F0E3F27E}" dt="2023-12-22T20:12:43.932" v="7644" actId="20577"/>
        <pc:sldMkLst>
          <pc:docMk/>
          <pc:sldMk cId="2300532326" sldId="305"/>
        </pc:sldMkLst>
      </pc:sldChg>
      <pc:sldChg chg="addSp delSp modSp add mod">
        <pc:chgData name="Brian Connolly" userId="3cc0afaf-3fd4-49d4-98eb-f7451fca2ae1" providerId="ADAL" clId="{7D56AC54-D3E3-451B-8BFF-4AF1F0E3F27E}" dt="2023-12-22T22:29:17.911" v="9978" actId="20577"/>
        <pc:sldMkLst>
          <pc:docMk/>
          <pc:sldMk cId="603085463" sldId="306"/>
        </pc:sldMkLst>
      </pc:sldChg>
      <pc:sldChg chg="delSp modSp add mod">
        <pc:chgData name="Brian Connolly" userId="3cc0afaf-3fd4-49d4-98eb-f7451fca2ae1" providerId="ADAL" clId="{7D56AC54-D3E3-451B-8BFF-4AF1F0E3F27E}" dt="2023-12-22T22:28:50.543" v="9965" actId="113"/>
        <pc:sldMkLst>
          <pc:docMk/>
          <pc:sldMk cId="250886000" sldId="307"/>
        </pc:sldMkLst>
      </pc:sldChg>
      <pc:sldChg chg="addSp delSp modSp add mod">
        <pc:chgData name="Brian Connolly" userId="3cc0afaf-3fd4-49d4-98eb-f7451fca2ae1" providerId="ADAL" clId="{7D56AC54-D3E3-451B-8BFF-4AF1F0E3F27E}" dt="2023-12-22T22:20:31.468" v="8773" actId="1076"/>
        <pc:sldMkLst>
          <pc:docMk/>
          <pc:sldMk cId="353374749" sldId="308"/>
        </pc:sldMkLst>
      </pc:sldChg>
      <pc:sldChg chg="addSp delSp modSp add mod">
        <pc:chgData name="Brian Connolly" userId="3cc0afaf-3fd4-49d4-98eb-f7451fca2ae1" providerId="ADAL" clId="{7D56AC54-D3E3-451B-8BFF-4AF1F0E3F27E}" dt="2023-12-22T22:23:06.798" v="9196" actId="20577"/>
        <pc:sldMkLst>
          <pc:docMk/>
          <pc:sldMk cId="2396622887" sldId="309"/>
        </pc:sldMkLst>
      </pc:sldChg>
      <pc:sldChg chg="delSp modSp add del mod">
        <pc:chgData name="Brian Connolly" userId="3cc0afaf-3fd4-49d4-98eb-f7451fca2ae1" providerId="ADAL" clId="{7D56AC54-D3E3-451B-8BFF-4AF1F0E3F27E}" dt="2023-12-22T22:25:13.117" v="9254" actId="47"/>
        <pc:sldMkLst>
          <pc:docMk/>
          <pc:sldMk cId="870813137" sldId="310"/>
        </pc:sldMkLst>
      </pc:sldChg>
    </pc:docChg>
  </pc:docChgLst>
  <pc:docChgLst>
    <pc:chgData name="Brian Connolly" userId="3cc0afaf-3fd4-49d4-98eb-f7451fca2ae1" providerId="ADAL" clId="{90549438-FA88-45E2-9F90-6859A5267E06}"/>
    <pc:docChg chg="modSld">
      <pc:chgData name="Brian Connolly" userId="3cc0afaf-3fd4-49d4-98eb-f7451fca2ae1" providerId="ADAL" clId="{90549438-FA88-45E2-9F90-6859A5267E06}" dt="2024-09-25T21:29:39.480" v="59" actId="20577"/>
      <pc:docMkLst>
        <pc:docMk/>
      </pc:docMkLst>
      <pc:sldChg chg="addSp modSp mod">
        <pc:chgData name="Brian Connolly" userId="3cc0afaf-3fd4-49d4-98eb-f7451fca2ae1" providerId="ADAL" clId="{90549438-FA88-45E2-9F90-6859A5267E06}" dt="2024-09-25T21:29:39.480" v="59" actId="20577"/>
        <pc:sldMkLst>
          <pc:docMk/>
          <pc:sldMk cId="2811466474" sldId="354"/>
        </pc:sldMkLst>
      </pc:sldChg>
    </pc:docChg>
  </pc:docChgLst>
  <pc:docChgLst>
    <pc:chgData name="Brian Connolly" userId="3cc0afaf-3fd4-49d4-98eb-f7451fca2ae1" providerId="ADAL" clId="{A1C0D5FF-0EF5-40F8-9C93-E20F681614C4}"/>
    <pc:docChg chg="undo custSel modSld">
      <pc:chgData name="Brian Connolly" userId="3cc0afaf-3fd4-49d4-98eb-f7451fca2ae1" providerId="ADAL" clId="{A1C0D5FF-0EF5-40F8-9C93-E20F681614C4}" dt="2023-11-22T21:34:04.180" v="835" actId="313"/>
      <pc:docMkLst>
        <pc:docMk/>
      </pc:docMkLst>
      <pc:sldChg chg="addSp delSp modSp mod">
        <pc:chgData name="Brian Connolly" userId="3cc0afaf-3fd4-49d4-98eb-f7451fca2ae1" providerId="ADAL" clId="{A1C0D5FF-0EF5-40F8-9C93-E20F681614C4}" dt="2023-11-21T17:25:41.015" v="125" actId="6549"/>
        <pc:sldMkLst>
          <pc:docMk/>
          <pc:sldMk cId="2169450090" sldId="257"/>
        </pc:sldMkLst>
      </pc:sldChg>
      <pc:sldChg chg="modSp mod">
        <pc:chgData name="Brian Connolly" userId="3cc0afaf-3fd4-49d4-98eb-f7451fca2ae1" providerId="ADAL" clId="{A1C0D5FF-0EF5-40F8-9C93-E20F681614C4}" dt="2023-11-22T21:34:04.180" v="835" actId="313"/>
        <pc:sldMkLst>
          <pc:docMk/>
          <pc:sldMk cId="3900127704" sldId="263"/>
        </pc:sldMkLst>
      </pc:sldChg>
    </pc:docChg>
  </pc:docChgLst>
  <pc:docChgLst>
    <pc:chgData name="Brian Connolly" userId="3cc0afaf-3fd4-49d4-98eb-f7451fca2ae1" providerId="ADAL" clId="{0EA91A08-52E6-4945-B168-D9C4603CBB36}"/>
    <pc:docChg chg="custSel addSld modSld">
      <pc:chgData name="Brian Connolly" userId="3cc0afaf-3fd4-49d4-98eb-f7451fca2ae1" providerId="ADAL" clId="{0EA91A08-52E6-4945-B168-D9C4603CBB36}" dt="2023-12-27T22:06:16.524" v="1058"/>
      <pc:docMkLst>
        <pc:docMk/>
      </pc:docMkLst>
      <pc:sldChg chg="addSp delSp modSp mod">
        <pc:chgData name="Brian Connolly" userId="3cc0afaf-3fd4-49d4-98eb-f7451fca2ae1" providerId="ADAL" clId="{0EA91A08-52E6-4945-B168-D9C4603CBB36}" dt="2023-12-27T22:05:17.407" v="1026"/>
        <pc:sldMkLst>
          <pc:docMk/>
          <pc:sldMk cId="2070366301" sldId="270"/>
        </pc:sldMkLst>
      </pc:sldChg>
      <pc:sldChg chg="addSp delSp modSp mod">
        <pc:chgData name="Brian Connolly" userId="3cc0afaf-3fd4-49d4-98eb-f7451fca2ae1" providerId="ADAL" clId="{0EA91A08-52E6-4945-B168-D9C4603CBB36}" dt="2023-12-27T22:04:35.897" v="1004"/>
        <pc:sldMkLst>
          <pc:docMk/>
          <pc:sldMk cId="3453689275" sldId="291"/>
        </pc:sldMkLst>
      </pc:sldChg>
      <pc:sldChg chg="addSp delSp modSp mod">
        <pc:chgData name="Brian Connolly" userId="3cc0afaf-3fd4-49d4-98eb-f7451fca2ae1" providerId="ADAL" clId="{0EA91A08-52E6-4945-B168-D9C4603CBB36}" dt="2023-12-27T22:04:40.716" v="1006"/>
        <pc:sldMkLst>
          <pc:docMk/>
          <pc:sldMk cId="4013492688" sldId="294"/>
        </pc:sldMkLst>
      </pc:sldChg>
      <pc:sldChg chg="addSp delSp modSp mod">
        <pc:chgData name="Brian Connolly" userId="3cc0afaf-3fd4-49d4-98eb-f7451fca2ae1" providerId="ADAL" clId="{0EA91A08-52E6-4945-B168-D9C4603CBB36}" dt="2023-12-27T22:04:44.327" v="1008"/>
        <pc:sldMkLst>
          <pc:docMk/>
          <pc:sldMk cId="1770589235" sldId="296"/>
        </pc:sldMkLst>
      </pc:sldChg>
      <pc:sldChg chg="addSp delSp modSp mod">
        <pc:chgData name="Brian Connolly" userId="3cc0afaf-3fd4-49d4-98eb-f7451fca2ae1" providerId="ADAL" clId="{0EA91A08-52E6-4945-B168-D9C4603CBB36}" dt="2023-12-27T22:04:48.897" v="1010"/>
        <pc:sldMkLst>
          <pc:docMk/>
          <pc:sldMk cId="2494115524" sldId="297"/>
        </pc:sldMkLst>
      </pc:sldChg>
      <pc:sldChg chg="addSp delSp modSp mod">
        <pc:chgData name="Brian Connolly" userId="3cc0afaf-3fd4-49d4-98eb-f7451fca2ae1" providerId="ADAL" clId="{0EA91A08-52E6-4945-B168-D9C4603CBB36}" dt="2023-12-27T22:04:52.749" v="1012"/>
        <pc:sldMkLst>
          <pc:docMk/>
          <pc:sldMk cId="3470702388" sldId="298"/>
        </pc:sldMkLst>
      </pc:sldChg>
      <pc:sldChg chg="addSp delSp modSp mod">
        <pc:chgData name="Brian Connolly" userId="3cc0afaf-3fd4-49d4-98eb-f7451fca2ae1" providerId="ADAL" clId="{0EA91A08-52E6-4945-B168-D9C4603CBB36}" dt="2023-12-27T22:04:56.322" v="1014"/>
        <pc:sldMkLst>
          <pc:docMk/>
          <pc:sldMk cId="2464721068" sldId="299"/>
        </pc:sldMkLst>
      </pc:sldChg>
      <pc:sldChg chg="addSp delSp modSp mod">
        <pc:chgData name="Brian Connolly" userId="3cc0afaf-3fd4-49d4-98eb-f7451fca2ae1" providerId="ADAL" clId="{0EA91A08-52E6-4945-B168-D9C4603CBB36}" dt="2023-12-27T22:05:03.310" v="1018"/>
        <pc:sldMkLst>
          <pc:docMk/>
          <pc:sldMk cId="3658553158" sldId="300"/>
        </pc:sldMkLst>
      </pc:sldChg>
      <pc:sldChg chg="addSp delSp modSp mod">
        <pc:chgData name="Brian Connolly" userId="3cc0afaf-3fd4-49d4-98eb-f7451fca2ae1" providerId="ADAL" clId="{0EA91A08-52E6-4945-B168-D9C4603CBB36}" dt="2023-12-27T22:05:06.625" v="1020"/>
        <pc:sldMkLst>
          <pc:docMk/>
          <pc:sldMk cId="812628420" sldId="301"/>
        </pc:sldMkLst>
      </pc:sldChg>
      <pc:sldChg chg="addSp delSp modSp mod">
        <pc:chgData name="Brian Connolly" userId="3cc0afaf-3fd4-49d4-98eb-f7451fca2ae1" providerId="ADAL" clId="{0EA91A08-52E6-4945-B168-D9C4603CBB36}" dt="2023-12-27T22:04:59.921" v="1016"/>
        <pc:sldMkLst>
          <pc:docMk/>
          <pc:sldMk cId="2761809857" sldId="303"/>
        </pc:sldMkLst>
      </pc:sldChg>
      <pc:sldChg chg="addSp delSp modSp mod">
        <pc:chgData name="Brian Connolly" userId="3cc0afaf-3fd4-49d4-98eb-f7451fca2ae1" providerId="ADAL" clId="{0EA91A08-52E6-4945-B168-D9C4603CBB36}" dt="2023-12-27T22:05:31.953" v="1034"/>
        <pc:sldMkLst>
          <pc:docMk/>
          <pc:sldMk cId="3073411672" sldId="304"/>
        </pc:sldMkLst>
      </pc:sldChg>
      <pc:sldChg chg="addSp delSp modSp mod">
        <pc:chgData name="Brian Connolly" userId="3cc0afaf-3fd4-49d4-98eb-f7451fca2ae1" providerId="ADAL" clId="{0EA91A08-52E6-4945-B168-D9C4603CBB36}" dt="2023-12-27T22:05:28.698" v="1032"/>
        <pc:sldMkLst>
          <pc:docMk/>
          <pc:sldMk cId="2300532326" sldId="305"/>
        </pc:sldMkLst>
      </pc:sldChg>
      <pc:sldChg chg="addSp delSp modSp mod">
        <pc:chgData name="Brian Connolly" userId="3cc0afaf-3fd4-49d4-98eb-f7451fca2ae1" providerId="ADAL" clId="{0EA91A08-52E6-4945-B168-D9C4603CBB36}" dt="2023-12-27T22:05:25.288" v="1030"/>
        <pc:sldMkLst>
          <pc:docMk/>
          <pc:sldMk cId="603085463" sldId="306"/>
        </pc:sldMkLst>
      </pc:sldChg>
      <pc:sldChg chg="addSp delSp modSp mod">
        <pc:chgData name="Brian Connolly" userId="3cc0afaf-3fd4-49d4-98eb-f7451fca2ae1" providerId="ADAL" clId="{0EA91A08-52E6-4945-B168-D9C4603CBB36}" dt="2023-12-27T22:05:22.117" v="1028"/>
        <pc:sldMkLst>
          <pc:docMk/>
          <pc:sldMk cId="250886000" sldId="307"/>
        </pc:sldMkLst>
      </pc:sldChg>
      <pc:sldChg chg="addSp delSp modSp mod">
        <pc:chgData name="Brian Connolly" userId="3cc0afaf-3fd4-49d4-98eb-f7451fca2ae1" providerId="ADAL" clId="{0EA91A08-52E6-4945-B168-D9C4603CBB36}" dt="2023-12-27T22:05:14" v="1024"/>
        <pc:sldMkLst>
          <pc:docMk/>
          <pc:sldMk cId="353374749" sldId="308"/>
        </pc:sldMkLst>
      </pc:sldChg>
      <pc:sldChg chg="addSp delSp modSp mod">
        <pc:chgData name="Brian Connolly" userId="3cc0afaf-3fd4-49d4-98eb-f7451fca2ae1" providerId="ADAL" clId="{0EA91A08-52E6-4945-B168-D9C4603CBB36}" dt="2023-12-27T22:05:10.581" v="1022"/>
        <pc:sldMkLst>
          <pc:docMk/>
          <pc:sldMk cId="2396622887" sldId="309"/>
        </pc:sldMkLst>
      </pc:sldChg>
      <pc:sldChg chg="addSp delSp modSp add mod">
        <pc:chgData name="Brian Connolly" userId="3cc0afaf-3fd4-49d4-98eb-f7451fca2ae1" providerId="ADAL" clId="{0EA91A08-52E6-4945-B168-D9C4603CBB36}" dt="2023-12-27T22:05:36.883" v="1036"/>
        <pc:sldMkLst>
          <pc:docMk/>
          <pc:sldMk cId="2544918921" sldId="310"/>
        </pc:sldMkLst>
      </pc:sldChg>
      <pc:sldChg chg="addSp delSp modSp add mod">
        <pc:chgData name="Brian Connolly" userId="3cc0afaf-3fd4-49d4-98eb-f7451fca2ae1" providerId="ADAL" clId="{0EA91A08-52E6-4945-B168-D9C4603CBB36}" dt="2023-12-27T22:05:40.444" v="1038"/>
        <pc:sldMkLst>
          <pc:docMk/>
          <pc:sldMk cId="530924186" sldId="311"/>
        </pc:sldMkLst>
      </pc:sldChg>
      <pc:sldChg chg="addSp delSp modSp add mod">
        <pc:chgData name="Brian Connolly" userId="3cc0afaf-3fd4-49d4-98eb-f7451fca2ae1" providerId="ADAL" clId="{0EA91A08-52E6-4945-B168-D9C4603CBB36}" dt="2023-12-27T22:05:43.423" v="1040"/>
        <pc:sldMkLst>
          <pc:docMk/>
          <pc:sldMk cId="698410581" sldId="312"/>
        </pc:sldMkLst>
      </pc:sldChg>
      <pc:sldChg chg="addSp delSp modSp add mod">
        <pc:chgData name="Brian Connolly" userId="3cc0afaf-3fd4-49d4-98eb-f7451fca2ae1" providerId="ADAL" clId="{0EA91A08-52E6-4945-B168-D9C4603CBB36}" dt="2023-12-27T22:05:46.905" v="1042"/>
        <pc:sldMkLst>
          <pc:docMk/>
          <pc:sldMk cId="1699744309" sldId="313"/>
        </pc:sldMkLst>
      </pc:sldChg>
      <pc:sldChg chg="addSp delSp modSp add mod">
        <pc:chgData name="Brian Connolly" userId="3cc0afaf-3fd4-49d4-98eb-f7451fca2ae1" providerId="ADAL" clId="{0EA91A08-52E6-4945-B168-D9C4603CBB36}" dt="2023-12-27T22:05:51.431" v="1044"/>
        <pc:sldMkLst>
          <pc:docMk/>
          <pc:sldMk cId="2049515224" sldId="314"/>
        </pc:sldMkLst>
      </pc:sldChg>
      <pc:sldChg chg="addSp delSp modSp add mod">
        <pc:chgData name="Brian Connolly" userId="3cc0afaf-3fd4-49d4-98eb-f7451fca2ae1" providerId="ADAL" clId="{0EA91A08-52E6-4945-B168-D9C4603CBB36}" dt="2023-12-27T22:05:57.603" v="1048"/>
        <pc:sldMkLst>
          <pc:docMk/>
          <pc:sldMk cId="951391434" sldId="315"/>
        </pc:sldMkLst>
      </pc:sldChg>
      <pc:sldChg chg="addSp delSp modSp add mod">
        <pc:chgData name="Brian Connolly" userId="3cc0afaf-3fd4-49d4-98eb-f7451fca2ae1" providerId="ADAL" clId="{0EA91A08-52E6-4945-B168-D9C4603CBB36}" dt="2023-12-27T22:06:00.597" v="1050"/>
        <pc:sldMkLst>
          <pc:docMk/>
          <pc:sldMk cId="3002312099" sldId="316"/>
        </pc:sldMkLst>
      </pc:sldChg>
      <pc:sldChg chg="addSp delSp modSp add mod">
        <pc:chgData name="Brian Connolly" userId="3cc0afaf-3fd4-49d4-98eb-f7451fca2ae1" providerId="ADAL" clId="{0EA91A08-52E6-4945-B168-D9C4603CBB36}" dt="2023-12-27T22:06:04.854" v="1052"/>
        <pc:sldMkLst>
          <pc:docMk/>
          <pc:sldMk cId="238682298" sldId="317"/>
        </pc:sldMkLst>
      </pc:sldChg>
      <pc:sldChg chg="addSp delSp modSp add mod">
        <pc:chgData name="Brian Connolly" userId="3cc0afaf-3fd4-49d4-98eb-f7451fca2ae1" providerId="ADAL" clId="{0EA91A08-52E6-4945-B168-D9C4603CBB36}" dt="2023-12-27T22:06:08.209" v="1054"/>
        <pc:sldMkLst>
          <pc:docMk/>
          <pc:sldMk cId="1397688510" sldId="318"/>
        </pc:sldMkLst>
      </pc:sldChg>
      <pc:sldChg chg="addSp delSp modSp add mod">
        <pc:chgData name="Brian Connolly" userId="3cc0afaf-3fd4-49d4-98eb-f7451fca2ae1" providerId="ADAL" clId="{0EA91A08-52E6-4945-B168-D9C4603CBB36}" dt="2023-12-27T22:06:12.586" v="1056"/>
        <pc:sldMkLst>
          <pc:docMk/>
          <pc:sldMk cId="3819375729" sldId="319"/>
        </pc:sldMkLst>
      </pc:sldChg>
      <pc:sldChg chg="addSp delSp modSp add mod">
        <pc:chgData name="Brian Connolly" userId="3cc0afaf-3fd4-49d4-98eb-f7451fca2ae1" providerId="ADAL" clId="{0EA91A08-52E6-4945-B168-D9C4603CBB36}" dt="2023-12-27T22:06:16.524" v="1058"/>
        <pc:sldMkLst>
          <pc:docMk/>
          <pc:sldMk cId="1768942149" sldId="320"/>
        </pc:sldMkLst>
      </pc:sldChg>
    </pc:docChg>
  </pc:docChgLst>
  <pc:docChgLst>
    <pc:chgData name="Brian Connolly" userId="3cc0afaf-3fd4-49d4-98eb-f7451fca2ae1" providerId="ADAL" clId="{17BE97D2-9D37-40CB-AA53-600BED384315}"/>
    <pc:docChg chg="undo custSel addSld delSld modSld sldOrd">
      <pc:chgData name="Brian Connolly" userId="3cc0afaf-3fd4-49d4-98eb-f7451fca2ae1" providerId="ADAL" clId="{17BE97D2-9D37-40CB-AA53-600BED384315}" dt="2023-11-15T23:56:43.669" v="8519" actId="20577"/>
      <pc:docMkLst>
        <pc:docMk/>
      </pc:docMkLst>
      <pc:sldChg chg="modSp mod">
        <pc:chgData name="Brian Connolly" userId="3cc0afaf-3fd4-49d4-98eb-f7451fca2ae1" providerId="ADAL" clId="{17BE97D2-9D37-40CB-AA53-600BED384315}" dt="2023-11-14T21:29:43.752" v="3096" actId="20577"/>
        <pc:sldMkLst>
          <pc:docMk/>
          <pc:sldMk cId="1540209616" sldId="256"/>
        </pc:sldMkLst>
      </pc:sldChg>
      <pc:sldChg chg="addSp delSp modSp mod ord">
        <pc:chgData name="Brian Connolly" userId="3cc0afaf-3fd4-49d4-98eb-f7451fca2ae1" providerId="ADAL" clId="{17BE97D2-9D37-40CB-AA53-600BED384315}" dt="2023-11-15T22:24:37.122" v="3154"/>
        <pc:sldMkLst>
          <pc:docMk/>
          <pc:sldMk cId="2169450090" sldId="257"/>
        </pc:sldMkLst>
      </pc:sldChg>
      <pc:sldChg chg="addSp delSp modSp mod">
        <pc:chgData name="Brian Connolly" userId="3cc0afaf-3fd4-49d4-98eb-f7451fca2ae1" providerId="ADAL" clId="{17BE97D2-9D37-40CB-AA53-600BED384315}" dt="2023-11-15T22:37:37.842" v="3458" actId="404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17BE97D2-9D37-40CB-AA53-600BED384315}" dt="2023-11-15T22:46:19.311" v="3895" actId="207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17BE97D2-9D37-40CB-AA53-600BED384315}" dt="2023-11-15T22:53:46.819" v="4276" actId="20577"/>
        <pc:sldMkLst>
          <pc:docMk/>
          <pc:sldMk cId="2476858360" sldId="261"/>
        </pc:sldMkLst>
      </pc:sldChg>
      <pc:sldChg chg="addSp delSp modSp mod delAnim">
        <pc:chgData name="Brian Connolly" userId="3cc0afaf-3fd4-49d4-98eb-f7451fca2ae1" providerId="ADAL" clId="{17BE97D2-9D37-40CB-AA53-600BED384315}" dt="2023-11-15T22:35:44.181" v="3387" actId="1076"/>
        <pc:sldMkLst>
          <pc:docMk/>
          <pc:sldMk cId="1310923626" sldId="262"/>
        </pc:sldMkLst>
      </pc:sldChg>
      <pc:sldChg chg="modSp mod">
        <pc:chgData name="Brian Connolly" userId="3cc0afaf-3fd4-49d4-98eb-f7451fca2ae1" providerId="ADAL" clId="{17BE97D2-9D37-40CB-AA53-600BED384315}" dt="2023-11-14T16:16:29.121" v="1153" actId="1076"/>
        <pc:sldMkLst>
          <pc:docMk/>
          <pc:sldMk cId="3900127704" sldId="263"/>
        </pc:sldMkLst>
      </pc:sldChg>
      <pc:sldChg chg="delSp modSp add mod">
        <pc:chgData name="Brian Connolly" userId="3cc0afaf-3fd4-49d4-98eb-f7451fca2ae1" providerId="ADAL" clId="{17BE97D2-9D37-40CB-AA53-600BED384315}" dt="2023-11-15T23:11:58.249" v="5383" actId="20577"/>
        <pc:sldMkLst>
          <pc:docMk/>
          <pc:sldMk cId="3982880045" sldId="264"/>
        </pc:sldMkLst>
      </pc:sldChg>
      <pc:sldChg chg="addSp delSp modSp add mod">
        <pc:chgData name="Brian Connolly" userId="3cc0afaf-3fd4-49d4-98eb-f7451fca2ae1" providerId="ADAL" clId="{17BE97D2-9D37-40CB-AA53-600BED384315}" dt="2023-11-15T23:19:30.345" v="6081" actId="6549"/>
        <pc:sldMkLst>
          <pc:docMk/>
          <pc:sldMk cId="3989868968" sldId="265"/>
        </pc:sldMkLst>
      </pc:sldChg>
      <pc:sldChg chg="delSp modSp add mod">
        <pc:chgData name="Brian Connolly" userId="3cc0afaf-3fd4-49d4-98eb-f7451fca2ae1" providerId="ADAL" clId="{17BE97D2-9D37-40CB-AA53-600BED384315}" dt="2023-11-15T23:33:03.043" v="7182" actId="20577"/>
        <pc:sldMkLst>
          <pc:docMk/>
          <pc:sldMk cId="3666627074" sldId="266"/>
        </pc:sldMkLst>
      </pc:sldChg>
      <pc:sldChg chg="delSp modSp add del mod">
        <pc:chgData name="Brian Connolly" userId="3cc0afaf-3fd4-49d4-98eb-f7451fca2ae1" providerId="ADAL" clId="{17BE97D2-9D37-40CB-AA53-600BED384315}" dt="2023-11-15T23:33:05.492" v="7183" actId="47"/>
        <pc:sldMkLst>
          <pc:docMk/>
          <pc:sldMk cId="919722792" sldId="267"/>
        </pc:sldMkLst>
      </pc:sldChg>
      <pc:sldChg chg="modSp add del mod">
        <pc:chgData name="Brian Connolly" userId="3cc0afaf-3fd4-49d4-98eb-f7451fca2ae1" providerId="ADAL" clId="{17BE97D2-9D37-40CB-AA53-600BED384315}" dt="2023-11-14T18:38:01.025" v="1840" actId="2696"/>
        <pc:sldMkLst>
          <pc:docMk/>
          <pc:sldMk cId="373352469" sldId="268"/>
        </pc:sldMkLst>
      </pc:sldChg>
      <pc:sldChg chg="addSp delSp modSp add mod">
        <pc:chgData name="Brian Connolly" userId="3cc0afaf-3fd4-49d4-98eb-f7451fca2ae1" providerId="ADAL" clId="{17BE97D2-9D37-40CB-AA53-600BED384315}" dt="2023-11-15T23:34:47.626" v="7216" actId="1076"/>
        <pc:sldMkLst>
          <pc:docMk/>
          <pc:sldMk cId="2890732495" sldId="269"/>
        </pc:sldMkLst>
      </pc:sldChg>
      <pc:sldChg chg="modSp add mod ord">
        <pc:chgData name="Brian Connolly" userId="3cc0afaf-3fd4-49d4-98eb-f7451fca2ae1" providerId="ADAL" clId="{17BE97D2-9D37-40CB-AA53-600BED384315}" dt="2023-11-15T23:31:38.965" v="7170" actId="6549"/>
        <pc:sldMkLst>
          <pc:docMk/>
          <pc:sldMk cId="2070366301" sldId="270"/>
        </pc:sldMkLst>
      </pc:sldChg>
      <pc:sldChg chg="delSp modSp add mod">
        <pc:chgData name="Brian Connolly" userId="3cc0afaf-3fd4-49d4-98eb-f7451fca2ae1" providerId="ADAL" clId="{17BE97D2-9D37-40CB-AA53-600BED384315}" dt="2023-11-15T23:56:43.669" v="8519" actId="20577"/>
        <pc:sldMkLst>
          <pc:docMk/>
          <pc:sldMk cId="2500833035" sldId="271"/>
        </pc:sldMkLst>
      </pc:sldChg>
      <pc:sldChg chg="addSp modSp add mod">
        <pc:chgData name="Brian Connolly" userId="3cc0afaf-3fd4-49d4-98eb-f7451fca2ae1" providerId="ADAL" clId="{17BE97D2-9D37-40CB-AA53-600BED384315}" dt="2023-11-15T23:27:29.402" v="6741" actId="1076"/>
        <pc:sldMkLst>
          <pc:docMk/>
          <pc:sldMk cId="3258568862" sldId="272"/>
        </pc:sldMkLst>
      </pc:sldChg>
      <pc:sldChg chg="modSp add mod">
        <pc:chgData name="Brian Connolly" userId="3cc0afaf-3fd4-49d4-98eb-f7451fca2ae1" providerId="ADAL" clId="{17BE97D2-9D37-40CB-AA53-600BED384315}" dt="2023-11-15T23:34:14.490" v="7215" actId="1076"/>
        <pc:sldMkLst>
          <pc:docMk/>
          <pc:sldMk cId="715492939" sldId="273"/>
        </pc:sldMkLst>
      </pc:sldChg>
      <pc:sldChg chg="modSp add del mod">
        <pc:chgData name="Brian Connolly" userId="3cc0afaf-3fd4-49d4-98eb-f7451fca2ae1" providerId="ADAL" clId="{17BE97D2-9D37-40CB-AA53-600BED384315}" dt="2023-11-15T23:41:48.039" v="7895" actId="6549"/>
        <pc:sldMkLst>
          <pc:docMk/>
          <pc:sldMk cId="2729281096" sldId="274"/>
        </pc:sldMkLst>
      </pc:sldChg>
      <pc:sldChg chg="addSp delSp modSp add mod">
        <pc:chgData name="Brian Connolly" userId="3cc0afaf-3fd4-49d4-98eb-f7451fca2ae1" providerId="ADAL" clId="{17BE97D2-9D37-40CB-AA53-600BED384315}" dt="2023-11-15T23:45:14.449" v="8395" actId="1076"/>
        <pc:sldMkLst>
          <pc:docMk/>
          <pc:sldMk cId="1744097809" sldId="275"/>
        </pc:sldMkLst>
      </pc:sldChg>
      <pc:sldChg chg="addSp modSp add mod">
        <pc:chgData name="Brian Connolly" userId="3cc0afaf-3fd4-49d4-98eb-f7451fca2ae1" providerId="ADAL" clId="{17BE97D2-9D37-40CB-AA53-600BED384315}" dt="2023-11-15T23:45:42.162" v="8400" actId="14100"/>
        <pc:sldMkLst>
          <pc:docMk/>
          <pc:sldMk cId="465659734" sldId="276"/>
        </pc:sldMkLst>
      </pc:sldChg>
    </pc:docChg>
  </pc:docChgLst>
  <pc:docChgLst>
    <pc:chgData name="Lotta Hagman" userId="d6416cb5-e18c-4783-84b1-dc0e5cd678ba" providerId="ADAL" clId="{3B3A6470-6D37-443B-AB12-631CB7A4A5C1}"/>
    <pc:docChg chg="delSld modSld">
      <pc:chgData name="Lotta Hagman" userId="d6416cb5-e18c-4783-84b1-dc0e5cd678ba" providerId="ADAL" clId="{3B3A6470-6D37-443B-AB12-631CB7A4A5C1}" dt="2024-11-14T22:23:10.618" v="93" actId="47"/>
      <pc:docMkLst>
        <pc:docMk/>
      </pc:docMkLst>
      <pc:sldChg chg="modSp mod">
        <pc:chgData name="Lotta Hagman" userId="d6416cb5-e18c-4783-84b1-dc0e5cd678ba" providerId="ADAL" clId="{3B3A6470-6D37-443B-AB12-631CB7A4A5C1}" dt="2024-11-14T18:24:36.327" v="13" actId="20577"/>
        <pc:sldMkLst>
          <pc:docMk/>
          <pc:sldMk cId="2058852855" sldId="341"/>
        </pc:sldMkLst>
      </pc:sldChg>
      <pc:sldChg chg="del">
        <pc:chgData name="Lotta Hagman" userId="d6416cb5-e18c-4783-84b1-dc0e5cd678ba" providerId="ADAL" clId="{3B3A6470-6D37-443B-AB12-631CB7A4A5C1}" dt="2024-11-14T22:23:10.618" v="93" actId="47"/>
        <pc:sldMkLst>
          <pc:docMk/>
          <pc:sldMk cId="3004558920" sldId="342"/>
        </pc:sldMkLst>
      </pc:sldChg>
      <pc:sldChg chg="del">
        <pc:chgData name="Lotta Hagman" userId="d6416cb5-e18c-4783-84b1-dc0e5cd678ba" providerId="ADAL" clId="{3B3A6470-6D37-443B-AB12-631CB7A4A5C1}" dt="2024-11-14T22:23:08.061" v="92" actId="47"/>
        <pc:sldMkLst>
          <pc:docMk/>
          <pc:sldMk cId="2328348679" sldId="347"/>
        </pc:sldMkLst>
      </pc:sldChg>
      <pc:sldChg chg="modSp mod">
        <pc:chgData name="Lotta Hagman" userId="d6416cb5-e18c-4783-84b1-dc0e5cd678ba" providerId="ADAL" clId="{3B3A6470-6D37-443B-AB12-631CB7A4A5C1}" dt="2024-10-08T16:04:29.627" v="11" actId="20577"/>
        <pc:sldMkLst>
          <pc:docMk/>
          <pc:sldMk cId="436691603" sldId="355"/>
        </pc:sldMkLst>
      </pc:sldChg>
      <pc:sldChg chg="modSp mod">
        <pc:chgData name="Lotta Hagman" userId="d6416cb5-e18c-4783-84b1-dc0e5cd678ba" providerId="ADAL" clId="{3B3A6470-6D37-443B-AB12-631CB7A4A5C1}" dt="2024-11-14T18:33:28.565" v="91" actId="20577"/>
        <pc:sldMkLst>
          <pc:docMk/>
          <pc:sldMk cId="172835963" sldId="357"/>
        </pc:sldMkLst>
      </pc:sldChg>
    </pc:docChg>
  </pc:docChgLst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  <pc:docChgLst>
    <pc:chgData name="Brian Connolly" userId="3cc0afaf-3fd4-49d4-98eb-f7451fca2ae1" providerId="ADAL" clId="{EE0FA2D3-9CDC-45D4-9A9B-F369FA716E0F}"/>
    <pc:docChg chg="custSel addSld delSld modSld">
      <pc:chgData name="Brian Connolly" userId="3cc0afaf-3fd4-49d4-98eb-f7451fca2ae1" providerId="ADAL" clId="{EE0FA2D3-9CDC-45D4-9A9B-F369FA716E0F}" dt="2024-03-20T16:06:53.437" v="1204" actId="20577"/>
      <pc:docMkLst>
        <pc:docMk/>
      </pc:docMkLst>
      <pc:sldChg chg="modSp mod">
        <pc:chgData name="Brian Connolly" userId="3cc0afaf-3fd4-49d4-98eb-f7451fca2ae1" providerId="ADAL" clId="{EE0FA2D3-9CDC-45D4-9A9B-F369FA716E0F}" dt="2024-03-18T20:41:27.318" v="163" actId="20577"/>
        <pc:sldMkLst>
          <pc:docMk/>
          <pc:sldMk cId="3900127704" sldId="263"/>
        </pc:sldMkLst>
      </pc:sldChg>
      <pc:sldChg chg="del">
        <pc:chgData name="Brian Connolly" userId="3cc0afaf-3fd4-49d4-98eb-f7451fca2ae1" providerId="ADAL" clId="{EE0FA2D3-9CDC-45D4-9A9B-F369FA716E0F}" dt="2024-03-18T21:09:39.073" v="197" actId="47"/>
        <pc:sldMkLst>
          <pc:docMk/>
          <pc:sldMk cId="2070366301" sldId="270"/>
        </pc:sldMkLst>
      </pc:sldChg>
      <pc:sldChg chg="del">
        <pc:chgData name="Brian Connolly" userId="3cc0afaf-3fd4-49d4-98eb-f7451fca2ae1" providerId="ADAL" clId="{EE0FA2D3-9CDC-45D4-9A9B-F369FA716E0F}" dt="2024-03-18T21:09:35.972" v="184" actId="47"/>
        <pc:sldMkLst>
          <pc:docMk/>
          <pc:sldMk cId="1958539412" sldId="283"/>
        </pc:sldMkLst>
      </pc:sldChg>
      <pc:sldChg chg="del">
        <pc:chgData name="Brian Connolly" userId="3cc0afaf-3fd4-49d4-98eb-f7451fca2ae1" providerId="ADAL" clId="{EE0FA2D3-9CDC-45D4-9A9B-F369FA716E0F}" dt="2024-03-18T21:09:36.253" v="185" actId="47"/>
        <pc:sldMkLst>
          <pc:docMk/>
          <pc:sldMk cId="3453689275" sldId="291"/>
        </pc:sldMkLst>
      </pc:sldChg>
      <pc:sldChg chg="del">
        <pc:chgData name="Brian Connolly" userId="3cc0afaf-3fd4-49d4-98eb-f7451fca2ae1" providerId="ADAL" clId="{EE0FA2D3-9CDC-45D4-9A9B-F369FA716E0F}" dt="2024-03-18T21:09:36.484" v="186" actId="47"/>
        <pc:sldMkLst>
          <pc:docMk/>
          <pc:sldMk cId="4013492688" sldId="294"/>
        </pc:sldMkLst>
      </pc:sldChg>
      <pc:sldChg chg="del">
        <pc:chgData name="Brian Connolly" userId="3cc0afaf-3fd4-49d4-98eb-f7451fca2ae1" providerId="ADAL" clId="{EE0FA2D3-9CDC-45D4-9A9B-F369FA716E0F}" dt="2024-03-18T21:09:36.773" v="187" actId="47"/>
        <pc:sldMkLst>
          <pc:docMk/>
          <pc:sldMk cId="1770589235" sldId="296"/>
        </pc:sldMkLst>
      </pc:sldChg>
      <pc:sldChg chg="del">
        <pc:chgData name="Brian Connolly" userId="3cc0afaf-3fd4-49d4-98eb-f7451fca2ae1" providerId="ADAL" clId="{EE0FA2D3-9CDC-45D4-9A9B-F369FA716E0F}" dt="2024-03-18T21:09:36.964" v="188" actId="47"/>
        <pc:sldMkLst>
          <pc:docMk/>
          <pc:sldMk cId="2494115524" sldId="297"/>
        </pc:sldMkLst>
      </pc:sldChg>
      <pc:sldChg chg="del">
        <pc:chgData name="Brian Connolly" userId="3cc0afaf-3fd4-49d4-98eb-f7451fca2ae1" providerId="ADAL" clId="{EE0FA2D3-9CDC-45D4-9A9B-F369FA716E0F}" dt="2024-03-18T21:09:37.139" v="189" actId="47"/>
        <pc:sldMkLst>
          <pc:docMk/>
          <pc:sldMk cId="3470702388" sldId="298"/>
        </pc:sldMkLst>
      </pc:sldChg>
      <pc:sldChg chg="del">
        <pc:chgData name="Brian Connolly" userId="3cc0afaf-3fd4-49d4-98eb-f7451fca2ae1" providerId="ADAL" clId="{EE0FA2D3-9CDC-45D4-9A9B-F369FA716E0F}" dt="2024-03-18T21:09:37.488" v="191" actId="47"/>
        <pc:sldMkLst>
          <pc:docMk/>
          <pc:sldMk cId="2464721068" sldId="299"/>
        </pc:sldMkLst>
      </pc:sldChg>
      <pc:sldChg chg="del">
        <pc:chgData name="Brian Connolly" userId="3cc0afaf-3fd4-49d4-98eb-f7451fca2ae1" providerId="ADAL" clId="{EE0FA2D3-9CDC-45D4-9A9B-F369FA716E0F}" dt="2024-03-18T21:09:37.667" v="192" actId="47"/>
        <pc:sldMkLst>
          <pc:docMk/>
          <pc:sldMk cId="3658553158" sldId="300"/>
        </pc:sldMkLst>
      </pc:sldChg>
      <pc:sldChg chg="del">
        <pc:chgData name="Brian Connolly" userId="3cc0afaf-3fd4-49d4-98eb-f7451fca2ae1" providerId="ADAL" clId="{EE0FA2D3-9CDC-45D4-9A9B-F369FA716E0F}" dt="2024-03-18T21:09:38.552" v="194" actId="47"/>
        <pc:sldMkLst>
          <pc:docMk/>
          <pc:sldMk cId="812628420" sldId="301"/>
        </pc:sldMkLst>
      </pc:sldChg>
      <pc:sldChg chg="del">
        <pc:chgData name="Brian Connolly" userId="3cc0afaf-3fd4-49d4-98eb-f7451fca2ae1" providerId="ADAL" clId="{EE0FA2D3-9CDC-45D4-9A9B-F369FA716E0F}" dt="2024-03-18T21:09:37.862" v="193" actId="47"/>
        <pc:sldMkLst>
          <pc:docMk/>
          <pc:sldMk cId="2761809857" sldId="303"/>
        </pc:sldMkLst>
      </pc:sldChg>
      <pc:sldChg chg="del">
        <pc:chgData name="Brian Connolly" userId="3cc0afaf-3fd4-49d4-98eb-f7451fca2ae1" providerId="ADAL" clId="{EE0FA2D3-9CDC-45D4-9A9B-F369FA716E0F}" dt="2024-03-18T21:09:40.148" v="201" actId="47"/>
        <pc:sldMkLst>
          <pc:docMk/>
          <pc:sldMk cId="3073411672" sldId="304"/>
        </pc:sldMkLst>
      </pc:sldChg>
      <pc:sldChg chg="del">
        <pc:chgData name="Brian Connolly" userId="3cc0afaf-3fd4-49d4-98eb-f7451fca2ae1" providerId="ADAL" clId="{EE0FA2D3-9CDC-45D4-9A9B-F369FA716E0F}" dt="2024-03-18T21:09:39.988" v="200" actId="47"/>
        <pc:sldMkLst>
          <pc:docMk/>
          <pc:sldMk cId="2300532326" sldId="305"/>
        </pc:sldMkLst>
      </pc:sldChg>
      <pc:sldChg chg="del">
        <pc:chgData name="Brian Connolly" userId="3cc0afaf-3fd4-49d4-98eb-f7451fca2ae1" providerId="ADAL" clId="{EE0FA2D3-9CDC-45D4-9A9B-F369FA716E0F}" dt="2024-03-18T21:09:39.814" v="199" actId="47"/>
        <pc:sldMkLst>
          <pc:docMk/>
          <pc:sldMk cId="603085463" sldId="306"/>
        </pc:sldMkLst>
      </pc:sldChg>
      <pc:sldChg chg="del">
        <pc:chgData name="Brian Connolly" userId="3cc0afaf-3fd4-49d4-98eb-f7451fca2ae1" providerId="ADAL" clId="{EE0FA2D3-9CDC-45D4-9A9B-F369FA716E0F}" dt="2024-03-18T21:09:39.247" v="198" actId="47"/>
        <pc:sldMkLst>
          <pc:docMk/>
          <pc:sldMk cId="250886000" sldId="307"/>
        </pc:sldMkLst>
      </pc:sldChg>
      <pc:sldChg chg="del">
        <pc:chgData name="Brian Connolly" userId="3cc0afaf-3fd4-49d4-98eb-f7451fca2ae1" providerId="ADAL" clId="{EE0FA2D3-9CDC-45D4-9A9B-F369FA716E0F}" dt="2024-03-18T21:09:38.903" v="196" actId="47"/>
        <pc:sldMkLst>
          <pc:docMk/>
          <pc:sldMk cId="353374749" sldId="308"/>
        </pc:sldMkLst>
      </pc:sldChg>
      <pc:sldChg chg="del">
        <pc:chgData name="Brian Connolly" userId="3cc0afaf-3fd4-49d4-98eb-f7451fca2ae1" providerId="ADAL" clId="{EE0FA2D3-9CDC-45D4-9A9B-F369FA716E0F}" dt="2024-03-18T21:09:38.730" v="195" actId="47"/>
        <pc:sldMkLst>
          <pc:docMk/>
          <pc:sldMk cId="2396622887" sldId="309"/>
        </pc:sldMkLst>
      </pc:sldChg>
      <pc:sldChg chg="del">
        <pc:chgData name="Brian Connolly" userId="3cc0afaf-3fd4-49d4-98eb-f7451fca2ae1" providerId="ADAL" clId="{EE0FA2D3-9CDC-45D4-9A9B-F369FA716E0F}" dt="2024-03-18T21:09:40.302" v="202" actId="47"/>
        <pc:sldMkLst>
          <pc:docMk/>
          <pc:sldMk cId="2544918921" sldId="310"/>
        </pc:sldMkLst>
      </pc:sldChg>
      <pc:sldChg chg="del">
        <pc:chgData name="Brian Connolly" userId="3cc0afaf-3fd4-49d4-98eb-f7451fca2ae1" providerId="ADAL" clId="{EE0FA2D3-9CDC-45D4-9A9B-F369FA716E0F}" dt="2024-03-18T21:09:40.501" v="203" actId="47"/>
        <pc:sldMkLst>
          <pc:docMk/>
          <pc:sldMk cId="530924186" sldId="311"/>
        </pc:sldMkLst>
      </pc:sldChg>
      <pc:sldChg chg="del">
        <pc:chgData name="Brian Connolly" userId="3cc0afaf-3fd4-49d4-98eb-f7451fca2ae1" providerId="ADAL" clId="{EE0FA2D3-9CDC-45D4-9A9B-F369FA716E0F}" dt="2024-03-18T21:09:41.167" v="204" actId="47"/>
        <pc:sldMkLst>
          <pc:docMk/>
          <pc:sldMk cId="698410581" sldId="312"/>
        </pc:sldMkLst>
      </pc:sldChg>
      <pc:sldChg chg="del">
        <pc:chgData name="Brian Connolly" userId="3cc0afaf-3fd4-49d4-98eb-f7451fca2ae1" providerId="ADAL" clId="{EE0FA2D3-9CDC-45D4-9A9B-F369FA716E0F}" dt="2024-03-18T21:09:41.343" v="205" actId="47"/>
        <pc:sldMkLst>
          <pc:docMk/>
          <pc:sldMk cId="1699744309" sldId="313"/>
        </pc:sldMkLst>
      </pc:sldChg>
      <pc:sldChg chg="del">
        <pc:chgData name="Brian Connolly" userId="3cc0afaf-3fd4-49d4-98eb-f7451fca2ae1" providerId="ADAL" clId="{EE0FA2D3-9CDC-45D4-9A9B-F369FA716E0F}" dt="2024-03-18T21:09:41.514" v="206" actId="47"/>
        <pc:sldMkLst>
          <pc:docMk/>
          <pc:sldMk cId="2049515224" sldId="314"/>
        </pc:sldMkLst>
      </pc:sldChg>
      <pc:sldChg chg="del">
        <pc:chgData name="Brian Connolly" userId="3cc0afaf-3fd4-49d4-98eb-f7451fca2ae1" providerId="ADAL" clId="{EE0FA2D3-9CDC-45D4-9A9B-F369FA716E0F}" dt="2024-03-18T21:09:41.691" v="207" actId="47"/>
        <pc:sldMkLst>
          <pc:docMk/>
          <pc:sldMk cId="951391434" sldId="315"/>
        </pc:sldMkLst>
      </pc:sldChg>
      <pc:sldChg chg="del">
        <pc:chgData name="Brian Connolly" userId="3cc0afaf-3fd4-49d4-98eb-f7451fca2ae1" providerId="ADAL" clId="{EE0FA2D3-9CDC-45D4-9A9B-F369FA716E0F}" dt="2024-03-18T21:09:42.474" v="208" actId="47"/>
        <pc:sldMkLst>
          <pc:docMk/>
          <pc:sldMk cId="3002312099" sldId="316"/>
        </pc:sldMkLst>
      </pc:sldChg>
      <pc:sldChg chg="del">
        <pc:chgData name="Brian Connolly" userId="3cc0afaf-3fd4-49d4-98eb-f7451fca2ae1" providerId="ADAL" clId="{EE0FA2D3-9CDC-45D4-9A9B-F369FA716E0F}" dt="2024-03-18T21:09:42.681" v="209" actId="47"/>
        <pc:sldMkLst>
          <pc:docMk/>
          <pc:sldMk cId="238682298" sldId="317"/>
        </pc:sldMkLst>
      </pc:sldChg>
      <pc:sldChg chg="del">
        <pc:chgData name="Brian Connolly" userId="3cc0afaf-3fd4-49d4-98eb-f7451fca2ae1" providerId="ADAL" clId="{EE0FA2D3-9CDC-45D4-9A9B-F369FA716E0F}" dt="2024-03-18T21:09:42.840" v="210" actId="47"/>
        <pc:sldMkLst>
          <pc:docMk/>
          <pc:sldMk cId="1397688510" sldId="318"/>
        </pc:sldMkLst>
      </pc:sldChg>
      <pc:sldChg chg="del">
        <pc:chgData name="Brian Connolly" userId="3cc0afaf-3fd4-49d4-98eb-f7451fca2ae1" providerId="ADAL" clId="{EE0FA2D3-9CDC-45D4-9A9B-F369FA716E0F}" dt="2024-03-18T21:09:43.538" v="211" actId="47"/>
        <pc:sldMkLst>
          <pc:docMk/>
          <pc:sldMk cId="3819375729" sldId="319"/>
        </pc:sldMkLst>
      </pc:sldChg>
      <pc:sldChg chg="del">
        <pc:chgData name="Brian Connolly" userId="3cc0afaf-3fd4-49d4-98eb-f7451fca2ae1" providerId="ADAL" clId="{EE0FA2D3-9CDC-45D4-9A9B-F369FA716E0F}" dt="2024-03-18T21:09:44.135" v="212" actId="47"/>
        <pc:sldMkLst>
          <pc:docMk/>
          <pc:sldMk cId="1768942149" sldId="320"/>
        </pc:sldMkLst>
      </pc:sldChg>
      <pc:sldChg chg="del">
        <pc:chgData name="Brian Connolly" userId="3cc0afaf-3fd4-49d4-98eb-f7451fca2ae1" providerId="ADAL" clId="{EE0FA2D3-9CDC-45D4-9A9B-F369FA716E0F}" dt="2024-03-18T21:09:37.317" v="190" actId="47"/>
        <pc:sldMkLst>
          <pc:docMk/>
          <pc:sldMk cId="2372118506" sldId="321"/>
        </pc:sldMkLst>
      </pc:sldChg>
      <pc:sldChg chg="addSp delSp modSp mod">
        <pc:chgData name="Brian Connolly" userId="3cc0afaf-3fd4-49d4-98eb-f7451fca2ae1" providerId="ADAL" clId="{EE0FA2D3-9CDC-45D4-9A9B-F369FA716E0F}" dt="2024-03-18T21:35:32.641" v="1182" actId="403"/>
        <pc:sldMkLst>
          <pc:docMk/>
          <pc:sldMk cId="3229395398" sldId="323"/>
        </pc:sldMkLst>
      </pc:sldChg>
      <pc:sldChg chg="modSp mod">
        <pc:chgData name="Brian Connolly" userId="3cc0afaf-3fd4-49d4-98eb-f7451fca2ae1" providerId="ADAL" clId="{EE0FA2D3-9CDC-45D4-9A9B-F369FA716E0F}" dt="2024-03-20T16:06:53.437" v="1204" actId="20577"/>
        <pc:sldMkLst>
          <pc:docMk/>
          <pc:sldMk cId="1786252966" sldId="324"/>
        </pc:sldMkLst>
      </pc:sldChg>
      <pc:sldChg chg="delSp modSp add mod">
        <pc:chgData name="Brian Connolly" userId="3cc0afaf-3fd4-49d4-98eb-f7451fca2ae1" providerId="ADAL" clId="{EE0FA2D3-9CDC-45D4-9A9B-F369FA716E0F}" dt="2024-03-18T21:12:21.267" v="661" actId="6549"/>
        <pc:sldMkLst>
          <pc:docMk/>
          <pc:sldMk cId="3307797493" sldId="327"/>
        </pc:sldMkLst>
      </pc:sldChg>
      <pc:sldChg chg="modSp add mod">
        <pc:chgData name="Brian Connolly" userId="3cc0afaf-3fd4-49d4-98eb-f7451fca2ae1" providerId="ADAL" clId="{EE0FA2D3-9CDC-45D4-9A9B-F369FA716E0F}" dt="2024-03-18T21:16:02.933" v="1160" actId="20577"/>
        <pc:sldMkLst>
          <pc:docMk/>
          <pc:sldMk cId="2242294566" sldId="328"/>
        </pc:sldMkLst>
      </pc:sldChg>
    </pc:docChg>
  </pc:docChgLst>
  <pc:docChgLst>
    <pc:chgData name="Brian Connolly" userId="3cc0afaf-3fd4-49d4-98eb-f7451fca2ae1" providerId="ADAL" clId="{F035B9F9-F7F9-44BF-AABB-3FF97BAE6200}"/>
    <pc:docChg chg="undo custSel addSld delSld modSld sldOrd modMainMaster">
      <pc:chgData name="Brian Connolly" userId="3cc0afaf-3fd4-49d4-98eb-f7451fca2ae1" providerId="ADAL" clId="{F035B9F9-F7F9-44BF-AABB-3FF97BAE6200}" dt="2024-03-26T01:35:19.213" v="2551"/>
      <pc:docMkLst>
        <pc:docMk/>
      </pc:docMkLst>
      <pc:sldChg chg="del">
        <pc:chgData name="Brian Connolly" userId="3cc0afaf-3fd4-49d4-98eb-f7451fca2ae1" providerId="ADAL" clId="{F035B9F9-F7F9-44BF-AABB-3FF97BAE6200}" dt="2024-03-21T23:33:56.930" v="1141" actId="47"/>
        <pc:sldMkLst>
          <pc:docMk/>
          <pc:sldMk cId="3229395398" sldId="323"/>
        </pc:sldMkLst>
      </pc:sldChg>
      <pc:sldChg chg="del">
        <pc:chgData name="Brian Connolly" userId="3cc0afaf-3fd4-49d4-98eb-f7451fca2ae1" providerId="ADAL" clId="{F035B9F9-F7F9-44BF-AABB-3FF97BAE6200}" dt="2024-03-21T23:33:57.342" v="1142" actId="47"/>
        <pc:sldMkLst>
          <pc:docMk/>
          <pc:sldMk cId="1786252966" sldId="324"/>
        </pc:sldMkLst>
      </pc:sldChg>
      <pc:sldChg chg="del">
        <pc:chgData name="Brian Connolly" userId="3cc0afaf-3fd4-49d4-98eb-f7451fca2ae1" providerId="ADAL" clId="{F035B9F9-F7F9-44BF-AABB-3FF97BAE6200}" dt="2024-03-21T23:33:57.716" v="1143" actId="47"/>
        <pc:sldMkLst>
          <pc:docMk/>
          <pc:sldMk cId="4004306282" sldId="325"/>
        </pc:sldMkLst>
      </pc:sldChg>
      <pc:sldChg chg="del">
        <pc:chgData name="Brian Connolly" userId="3cc0afaf-3fd4-49d4-98eb-f7451fca2ae1" providerId="ADAL" clId="{F035B9F9-F7F9-44BF-AABB-3FF97BAE6200}" dt="2024-03-21T23:33:58.139" v="1144" actId="47"/>
        <pc:sldMkLst>
          <pc:docMk/>
          <pc:sldMk cId="2600927698" sldId="326"/>
        </pc:sldMkLst>
      </pc:sldChg>
      <pc:sldChg chg="del">
        <pc:chgData name="Brian Connolly" userId="3cc0afaf-3fd4-49d4-98eb-f7451fca2ae1" providerId="ADAL" clId="{F035B9F9-F7F9-44BF-AABB-3FF97BAE6200}" dt="2024-03-21T23:33:58.899" v="1145" actId="47"/>
        <pc:sldMkLst>
          <pc:docMk/>
          <pc:sldMk cId="3307797493" sldId="327"/>
        </pc:sldMkLst>
      </pc:sldChg>
      <pc:sldChg chg="del">
        <pc:chgData name="Brian Connolly" userId="3cc0afaf-3fd4-49d4-98eb-f7451fca2ae1" providerId="ADAL" clId="{F035B9F9-F7F9-44BF-AABB-3FF97BAE6200}" dt="2024-03-21T23:33:59.417" v="1146" actId="47"/>
        <pc:sldMkLst>
          <pc:docMk/>
          <pc:sldMk cId="2242294566" sldId="328"/>
        </pc:sldMkLst>
      </pc:sldChg>
      <pc:sldChg chg="addSp delSp modSp add mod">
        <pc:chgData name="Brian Connolly" userId="3cc0afaf-3fd4-49d4-98eb-f7451fca2ae1" providerId="ADAL" clId="{F035B9F9-F7F9-44BF-AABB-3FF97BAE6200}" dt="2024-03-26T01:31:21.533" v="2549" actId="207"/>
        <pc:sldMkLst>
          <pc:docMk/>
          <pc:sldMk cId="313624412" sldId="329"/>
        </pc:sldMkLst>
      </pc:sldChg>
      <pc:sldChg chg="delSp modSp add del mod ord">
        <pc:chgData name="Brian Connolly" userId="3cc0afaf-3fd4-49d4-98eb-f7451fca2ae1" providerId="ADAL" clId="{F035B9F9-F7F9-44BF-AABB-3FF97BAE6200}" dt="2024-03-25T18:47:34.332" v="1334" actId="2696"/>
        <pc:sldMkLst>
          <pc:docMk/>
          <pc:sldMk cId="2425903265" sldId="330"/>
        </pc:sldMkLst>
      </pc:sldChg>
      <pc:sldChg chg="delSp modSp add mod ord">
        <pc:chgData name="Brian Connolly" userId="3cc0afaf-3fd4-49d4-98eb-f7451fca2ae1" providerId="ADAL" clId="{F035B9F9-F7F9-44BF-AABB-3FF97BAE6200}" dt="2024-03-25T22:18:11.097" v="1955" actId="1036"/>
        <pc:sldMkLst>
          <pc:docMk/>
          <pc:sldMk cId="4203986666" sldId="330"/>
        </pc:sldMkLst>
      </pc:sldChg>
      <pc:sldChg chg="addSp delSp modSp add mod">
        <pc:chgData name="Brian Connolly" userId="3cc0afaf-3fd4-49d4-98eb-f7451fca2ae1" providerId="ADAL" clId="{F035B9F9-F7F9-44BF-AABB-3FF97BAE6200}" dt="2024-03-25T22:27:43.414" v="1990" actId="1036"/>
        <pc:sldMkLst>
          <pc:docMk/>
          <pc:sldMk cId="4067349317" sldId="331"/>
        </pc:sldMkLst>
      </pc:sldChg>
      <pc:sldChg chg="delSp modSp add mod ord">
        <pc:chgData name="Brian Connolly" userId="3cc0afaf-3fd4-49d4-98eb-f7451fca2ae1" providerId="ADAL" clId="{F035B9F9-F7F9-44BF-AABB-3FF97BAE6200}" dt="2024-03-25T22:50:55.929" v="2072" actId="255"/>
        <pc:sldMkLst>
          <pc:docMk/>
          <pc:sldMk cId="3112044879" sldId="332"/>
        </pc:sldMkLst>
      </pc:sldChg>
      <pc:sldChg chg="addSp delSp modSp add mod">
        <pc:chgData name="Brian Connolly" userId="3cc0afaf-3fd4-49d4-98eb-f7451fca2ae1" providerId="ADAL" clId="{F035B9F9-F7F9-44BF-AABB-3FF97BAE6200}" dt="2024-03-25T23:04:13.722" v="2444" actId="14100"/>
        <pc:sldMkLst>
          <pc:docMk/>
          <pc:sldMk cId="144029400" sldId="333"/>
        </pc:sldMkLst>
      </pc:sldChg>
      <pc:sldChg chg="addSp delSp modSp add mod ord">
        <pc:chgData name="Brian Connolly" userId="3cc0afaf-3fd4-49d4-98eb-f7451fca2ae1" providerId="ADAL" clId="{F035B9F9-F7F9-44BF-AABB-3FF97BAE6200}" dt="2024-03-26T01:35:19.213" v="2551"/>
        <pc:sldMkLst>
          <pc:docMk/>
          <pc:sldMk cId="2190104790" sldId="334"/>
        </pc:sldMkLst>
      </pc:sldChg>
      <pc:sldMasterChg chg="modSldLayout">
        <pc:chgData name="Brian Connolly" userId="3cc0afaf-3fd4-49d4-98eb-f7451fca2ae1" providerId="ADAL" clId="{F035B9F9-F7F9-44BF-AABB-3FF97BAE6200}" dt="2024-03-26T00:25:21.441" v="2464" actId="6549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F035B9F9-F7F9-44BF-AABB-3FF97BAE6200}" dt="2024-03-26T00:25:21.441" v="2464" actId="6549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596A1B92-6710-4518-AFA4-00479926E9DE}"/>
    <pc:docChg chg="custSel addSld delSld modSld sldOrd">
      <pc:chgData name="Brian Connolly" userId="3cc0afaf-3fd4-49d4-98eb-f7451fca2ae1" providerId="ADAL" clId="{596A1B92-6710-4518-AFA4-00479926E9DE}" dt="2023-11-16T16:57:15.806" v="2623" actId="20577"/>
      <pc:docMkLst>
        <pc:docMk/>
      </pc:docMkLst>
      <pc:sldChg chg="modSp mod">
        <pc:chgData name="Brian Connolly" userId="3cc0afaf-3fd4-49d4-98eb-f7451fca2ae1" providerId="ADAL" clId="{596A1B92-6710-4518-AFA4-00479926E9DE}" dt="2023-11-16T15:19:08.049" v="1100" actId="20577"/>
        <pc:sldMkLst>
          <pc:docMk/>
          <pc:sldMk cId="1540209616" sldId="256"/>
        </pc:sldMkLst>
      </pc:sldChg>
      <pc:sldChg chg="modSp mod">
        <pc:chgData name="Brian Connolly" userId="3cc0afaf-3fd4-49d4-98eb-f7451fca2ae1" providerId="ADAL" clId="{596A1B92-6710-4518-AFA4-00479926E9DE}" dt="2023-11-16T16:55:28.918" v="2617" actId="12"/>
        <pc:sldMkLst>
          <pc:docMk/>
          <pc:sldMk cId="3666627074" sldId="266"/>
        </pc:sldMkLst>
      </pc:sldChg>
      <pc:sldChg chg="addSp modSp mod">
        <pc:chgData name="Brian Connolly" userId="3cc0afaf-3fd4-49d4-98eb-f7451fca2ae1" providerId="ADAL" clId="{596A1B92-6710-4518-AFA4-00479926E9DE}" dt="2023-11-16T16:08:42.680" v="1362" actId="1076"/>
        <pc:sldMkLst>
          <pc:docMk/>
          <pc:sldMk cId="2500833035" sldId="271"/>
        </pc:sldMkLst>
      </pc:sldChg>
      <pc:sldChg chg="modSp mod">
        <pc:chgData name="Brian Connolly" userId="3cc0afaf-3fd4-49d4-98eb-f7451fca2ae1" providerId="ADAL" clId="{596A1B92-6710-4518-AFA4-00479926E9DE}" dt="2023-11-16T16:57:15.806" v="2623" actId="20577"/>
        <pc:sldMkLst>
          <pc:docMk/>
          <pc:sldMk cId="1744097809" sldId="275"/>
        </pc:sldMkLst>
      </pc:sldChg>
      <pc:sldChg chg="addSp delSp modSp add mod">
        <pc:chgData name="Brian Connolly" userId="3cc0afaf-3fd4-49d4-98eb-f7451fca2ae1" providerId="ADAL" clId="{596A1B92-6710-4518-AFA4-00479926E9DE}" dt="2023-11-16T14:27:14.661" v="371" actId="20577"/>
        <pc:sldMkLst>
          <pc:docMk/>
          <pc:sldMk cId="3351269954" sldId="277"/>
        </pc:sldMkLst>
      </pc:sldChg>
      <pc:sldChg chg="addSp delSp modSp add mod ord">
        <pc:chgData name="Brian Connolly" userId="3cc0afaf-3fd4-49d4-98eb-f7451fca2ae1" providerId="ADAL" clId="{596A1B92-6710-4518-AFA4-00479926E9DE}" dt="2023-11-16T14:35:05.480" v="1082"/>
        <pc:sldMkLst>
          <pc:docMk/>
          <pc:sldMk cId="1128034762" sldId="278"/>
        </pc:sldMkLst>
      </pc:sldChg>
      <pc:sldChg chg="addSp delSp modSp add mod ord">
        <pc:chgData name="Brian Connolly" userId="3cc0afaf-3fd4-49d4-98eb-f7451fca2ae1" providerId="ADAL" clId="{596A1B92-6710-4518-AFA4-00479926E9DE}" dt="2023-11-16T14:35:13.671" v="1084"/>
        <pc:sldMkLst>
          <pc:docMk/>
          <pc:sldMk cId="3825380183" sldId="279"/>
        </pc:sldMkLst>
      </pc:sldChg>
      <pc:sldChg chg="modSp add mod">
        <pc:chgData name="Brian Connolly" userId="3cc0afaf-3fd4-49d4-98eb-f7451fca2ae1" providerId="ADAL" clId="{596A1B92-6710-4518-AFA4-00479926E9DE}" dt="2023-11-16T16:17:25.234" v="1737" actId="1076"/>
        <pc:sldMkLst>
          <pc:docMk/>
          <pc:sldMk cId="3016156199" sldId="280"/>
        </pc:sldMkLst>
      </pc:sldChg>
      <pc:sldChg chg="modSp add mod">
        <pc:chgData name="Brian Connolly" userId="3cc0afaf-3fd4-49d4-98eb-f7451fca2ae1" providerId="ADAL" clId="{596A1B92-6710-4518-AFA4-00479926E9DE}" dt="2023-11-16T16:42:29.775" v="1871" actId="6549"/>
        <pc:sldMkLst>
          <pc:docMk/>
          <pc:sldMk cId="4167156944" sldId="281"/>
        </pc:sldMkLst>
      </pc:sldChg>
      <pc:sldChg chg="modSp add mod">
        <pc:chgData name="Brian Connolly" userId="3cc0afaf-3fd4-49d4-98eb-f7451fca2ae1" providerId="ADAL" clId="{596A1B92-6710-4518-AFA4-00479926E9DE}" dt="2023-11-16T16:52:58.829" v="2214" actId="6549"/>
        <pc:sldMkLst>
          <pc:docMk/>
          <pc:sldMk cId="977641780" sldId="282"/>
        </pc:sldMkLst>
      </pc:sldChg>
      <pc:sldChg chg="add del">
        <pc:chgData name="Brian Connolly" userId="3cc0afaf-3fd4-49d4-98eb-f7451fca2ae1" providerId="ADAL" clId="{596A1B92-6710-4518-AFA4-00479926E9DE}" dt="2023-11-16T16:52:19.800" v="2165" actId="2696"/>
        <pc:sldMkLst>
          <pc:docMk/>
          <pc:sldMk cId="1470210857" sldId="283"/>
        </pc:sldMkLst>
      </pc:sldChg>
    </pc:docChg>
  </pc:docChgLst>
  <pc:docChgLst>
    <pc:chgData name="Brian Connolly" userId="3cc0afaf-3fd4-49d4-98eb-f7451fca2ae1" providerId="ADAL" clId="{EE1C900B-9123-4EA0-A9C6-7773FD9A51BF}"/>
    <pc:docChg chg="undo custSel addSld delSld modSld sldOrd modMainMaster">
      <pc:chgData name="Brian Connolly" userId="3cc0afaf-3fd4-49d4-98eb-f7451fca2ae1" providerId="ADAL" clId="{EE1C900B-9123-4EA0-A9C6-7773FD9A51BF}" dt="2024-08-10T01:44:47.877" v="1885" actId="6549"/>
      <pc:docMkLst>
        <pc:docMk/>
      </pc:docMkLst>
      <pc:sldChg chg="modSp mod">
        <pc:chgData name="Brian Connolly" userId="3cc0afaf-3fd4-49d4-98eb-f7451fca2ae1" providerId="ADAL" clId="{EE1C900B-9123-4EA0-A9C6-7773FD9A51BF}" dt="2024-08-10T01:13:13.294" v="474" actId="1037"/>
        <pc:sldMkLst>
          <pc:docMk/>
          <pc:sldMk cId="744018381" sldId="322"/>
        </pc:sldMkLst>
      </pc:sldChg>
      <pc:sldChg chg="modSp mod">
        <pc:chgData name="Brian Connolly" userId="3cc0afaf-3fd4-49d4-98eb-f7451fca2ae1" providerId="ADAL" clId="{EE1C900B-9123-4EA0-A9C6-7773FD9A51BF}" dt="2024-08-10T01:25:55.471" v="1047" actId="20577"/>
        <pc:sldMkLst>
          <pc:docMk/>
          <pc:sldMk cId="313624412" sldId="329"/>
        </pc:sldMkLst>
      </pc:sldChg>
      <pc:sldChg chg="modSp mod">
        <pc:chgData name="Brian Connolly" userId="3cc0afaf-3fd4-49d4-98eb-f7451fca2ae1" providerId="ADAL" clId="{EE1C900B-9123-4EA0-A9C6-7773FD9A51BF}" dt="2024-08-10T01:38:44.260" v="1822" actId="1076"/>
        <pc:sldMkLst>
          <pc:docMk/>
          <pc:sldMk cId="4067349317" sldId="331"/>
        </pc:sldMkLst>
      </pc:sldChg>
      <pc:sldChg chg="ord">
        <pc:chgData name="Brian Connolly" userId="3cc0afaf-3fd4-49d4-98eb-f7451fca2ae1" providerId="ADAL" clId="{EE1C900B-9123-4EA0-A9C6-7773FD9A51BF}" dt="2024-08-10T01:41:31.189" v="1829"/>
        <pc:sldMkLst>
          <pc:docMk/>
          <pc:sldMk cId="3112044879" sldId="332"/>
        </pc:sldMkLst>
      </pc:sldChg>
      <pc:sldChg chg="modSp mod">
        <pc:chgData name="Brian Connolly" userId="3cc0afaf-3fd4-49d4-98eb-f7451fca2ae1" providerId="ADAL" clId="{EE1C900B-9123-4EA0-A9C6-7773FD9A51BF}" dt="2024-08-10T01:44:47.877" v="1885" actId="6549"/>
        <pc:sldMkLst>
          <pc:docMk/>
          <pc:sldMk cId="144029400" sldId="333"/>
        </pc:sldMkLst>
      </pc:sldChg>
      <pc:sldChg chg="modSp mod">
        <pc:chgData name="Brian Connolly" userId="3cc0afaf-3fd4-49d4-98eb-f7451fca2ae1" providerId="ADAL" clId="{EE1C900B-9123-4EA0-A9C6-7773FD9A51BF}" dt="2024-08-10T01:37:05.405" v="1816" actId="20577"/>
        <pc:sldMkLst>
          <pc:docMk/>
          <pc:sldMk cId="2190104790" sldId="334"/>
        </pc:sldMkLst>
      </pc:sldChg>
      <pc:sldChg chg="modSp mod">
        <pc:chgData name="Brian Connolly" userId="3cc0afaf-3fd4-49d4-98eb-f7451fca2ae1" providerId="ADAL" clId="{EE1C900B-9123-4EA0-A9C6-7773FD9A51BF}" dt="2024-08-10T01:42:06.680" v="1884" actId="20577"/>
        <pc:sldMkLst>
          <pc:docMk/>
          <pc:sldMk cId="4090755563" sldId="335"/>
        </pc:sldMkLst>
      </pc:sldChg>
      <pc:sldChg chg="modSp mod">
        <pc:chgData name="Brian Connolly" userId="3cc0afaf-3fd4-49d4-98eb-f7451fca2ae1" providerId="ADAL" clId="{EE1C900B-9123-4EA0-A9C6-7773FD9A51BF}" dt="2024-08-10T01:00:30.632" v="14" actId="948"/>
        <pc:sldMkLst>
          <pc:docMk/>
          <pc:sldMk cId="2829605228" sldId="336"/>
        </pc:sldMkLst>
      </pc:sldChg>
      <pc:sldChg chg="del">
        <pc:chgData name="Brian Connolly" userId="3cc0afaf-3fd4-49d4-98eb-f7451fca2ae1" providerId="ADAL" clId="{EE1C900B-9123-4EA0-A9C6-7773FD9A51BF}" dt="2024-08-10T01:24:02.449" v="1045" actId="2696"/>
        <pc:sldMkLst>
          <pc:docMk/>
          <pc:sldMk cId="3106575344" sldId="337"/>
        </pc:sldMkLst>
      </pc:sldChg>
      <pc:sldChg chg="delSp modSp add mod">
        <pc:chgData name="Brian Connolly" userId="3cc0afaf-3fd4-49d4-98eb-f7451fca2ae1" providerId="ADAL" clId="{EE1C900B-9123-4EA0-A9C6-7773FD9A51BF}" dt="2024-08-10T01:23:35.124" v="1044" actId="20577"/>
        <pc:sldMkLst>
          <pc:docMk/>
          <pc:sldMk cId="1138598297" sldId="340"/>
        </pc:sldMkLst>
      </pc:sldChg>
      <pc:sldChg chg="modSp add mod ord">
        <pc:chgData name="Brian Connolly" userId="3cc0afaf-3fd4-49d4-98eb-f7451fca2ae1" providerId="ADAL" clId="{EE1C900B-9123-4EA0-A9C6-7773FD9A51BF}" dt="2024-08-10T01:33:51.039" v="1804" actId="20577"/>
        <pc:sldMkLst>
          <pc:docMk/>
          <pc:sldMk cId="2058852855" sldId="341"/>
        </pc:sldMkLst>
      </pc:sldChg>
      <pc:sldChg chg="modSp add mod">
        <pc:chgData name="Brian Connolly" userId="3cc0afaf-3fd4-49d4-98eb-f7451fca2ae1" providerId="ADAL" clId="{EE1C900B-9123-4EA0-A9C6-7773FD9A51BF}" dt="2024-08-10T01:32:10.791" v="1484" actId="5793"/>
        <pc:sldMkLst>
          <pc:docMk/>
          <pc:sldMk cId="3004558920" sldId="342"/>
        </pc:sldMkLst>
      </pc:sldChg>
      <pc:sldChg chg="modSp add mod">
        <pc:chgData name="Brian Connolly" userId="3cc0afaf-3fd4-49d4-98eb-f7451fca2ae1" providerId="ADAL" clId="{EE1C900B-9123-4EA0-A9C6-7773FD9A51BF}" dt="2024-08-10T01:39:37.966" v="1827" actId="6549"/>
        <pc:sldMkLst>
          <pc:docMk/>
          <pc:sldMk cId="4211093435" sldId="343"/>
        </pc:sldMkLst>
      </pc:sldChg>
      <pc:sldMasterChg chg="modSp mod">
        <pc:chgData name="Brian Connolly" userId="3cc0afaf-3fd4-49d4-98eb-f7451fca2ae1" providerId="ADAL" clId="{EE1C900B-9123-4EA0-A9C6-7773FD9A51BF}" dt="2024-08-10T01:13:45.575" v="565" actId="1076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2519E9C6-B4C4-4D26-8DB1-9EFE5233FCC4}"/>
    <pc:docChg chg="undo custSel addSld delSld modSld">
      <pc:chgData name="Brian Connolly" userId="3cc0afaf-3fd4-49d4-98eb-f7451fca2ae1" providerId="ADAL" clId="{2519E9C6-B4C4-4D26-8DB1-9EFE5233FCC4}" dt="2024-01-19T21:13:03.980" v="1982" actId="313"/>
      <pc:docMkLst>
        <pc:docMk/>
      </pc:docMkLst>
      <pc:sldChg chg="delSp modSp mod">
        <pc:chgData name="Brian Connolly" userId="3cc0afaf-3fd4-49d4-98eb-f7451fca2ae1" providerId="ADAL" clId="{2519E9C6-B4C4-4D26-8DB1-9EFE5233FCC4}" dt="2024-01-19T20:40:31.902" v="572" actId="20577"/>
        <pc:sldMkLst>
          <pc:docMk/>
          <pc:sldMk cId="3453689275" sldId="291"/>
        </pc:sldMkLst>
      </pc:sldChg>
      <pc:sldChg chg="modSp mod">
        <pc:chgData name="Brian Connolly" userId="3cc0afaf-3fd4-49d4-98eb-f7451fca2ae1" providerId="ADAL" clId="{2519E9C6-B4C4-4D26-8DB1-9EFE5233FCC4}" dt="2024-01-19T20:44:16.916" v="888" actId="255"/>
        <pc:sldMkLst>
          <pc:docMk/>
          <pc:sldMk cId="4013492688" sldId="294"/>
        </pc:sldMkLst>
      </pc:sldChg>
      <pc:sldChg chg="modSp mod">
        <pc:chgData name="Brian Connolly" userId="3cc0afaf-3fd4-49d4-98eb-f7451fca2ae1" providerId="ADAL" clId="{2519E9C6-B4C4-4D26-8DB1-9EFE5233FCC4}" dt="2024-01-19T20:46:00.832" v="914" actId="6549"/>
        <pc:sldMkLst>
          <pc:docMk/>
          <pc:sldMk cId="1770589235" sldId="296"/>
        </pc:sldMkLst>
      </pc:sldChg>
      <pc:sldChg chg="add del">
        <pc:chgData name="Brian Connolly" userId="3cc0afaf-3fd4-49d4-98eb-f7451fca2ae1" providerId="ADAL" clId="{2519E9C6-B4C4-4D26-8DB1-9EFE5233FCC4}" dt="2024-01-19T20:58:35.778" v="1512" actId="47"/>
        <pc:sldMkLst>
          <pc:docMk/>
          <pc:sldMk cId="3658553158" sldId="300"/>
        </pc:sldMkLst>
      </pc:sldChg>
      <pc:sldChg chg="modSp mod">
        <pc:chgData name="Brian Connolly" userId="3cc0afaf-3fd4-49d4-98eb-f7451fca2ae1" providerId="ADAL" clId="{2519E9C6-B4C4-4D26-8DB1-9EFE5233FCC4}" dt="2024-01-19T21:13:03.980" v="1982" actId="313"/>
        <pc:sldMkLst>
          <pc:docMk/>
          <pc:sldMk cId="250886000" sldId="307"/>
        </pc:sldMkLst>
      </pc:sldChg>
      <pc:sldChg chg="addSp modSp mod">
        <pc:chgData name="Brian Connolly" userId="3cc0afaf-3fd4-49d4-98eb-f7451fca2ae1" providerId="ADAL" clId="{2519E9C6-B4C4-4D26-8DB1-9EFE5233FCC4}" dt="2024-01-19T21:09:46.564" v="1531" actId="1076"/>
        <pc:sldMkLst>
          <pc:docMk/>
          <pc:sldMk cId="353374749" sldId="308"/>
        </pc:sldMkLst>
      </pc:sldChg>
      <pc:sldChg chg="modSp add mod">
        <pc:chgData name="Brian Connolly" userId="3cc0afaf-3fd4-49d4-98eb-f7451fca2ae1" providerId="ADAL" clId="{2519E9C6-B4C4-4D26-8DB1-9EFE5233FCC4}" dt="2024-01-19T20:53:28.147" v="1510" actId="20577"/>
        <pc:sldMkLst>
          <pc:docMk/>
          <pc:sldMk cId="2372118506" sldId="321"/>
        </pc:sldMkLst>
      </pc:sldChg>
    </pc:docChg>
  </pc:docChgLst>
  <pc:docChgLst>
    <pc:chgData name="Brian Connolly" userId="3cc0afaf-3fd4-49d4-98eb-f7451fca2ae1" providerId="ADAL" clId="{94CE7E90-974D-42DF-9949-585089C33E15}"/>
    <pc:docChg chg="undo custSel addSld delSld modSld sldOrd">
      <pc:chgData name="Brian Connolly" userId="3cc0afaf-3fd4-49d4-98eb-f7451fca2ae1" providerId="ADAL" clId="{94CE7E90-974D-42DF-9949-585089C33E15}" dt="2023-11-29T17:07:24.424" v="5548" actId="47"/>
      <pc:docMkLst>
        <pc:docMk/>
      </pc:docMkLst>
      <pc:sldChg chg="del">
        <pc:chgData name="Brian Connolly" userId="3cc0afaf-3fd4-49d4-98eb-f7451fca2ae1" providerId="ADAL" clId="{94CE7E90-974D-42DF-9949-585089C33E15}" dt="2023-11-28T22:34:39.140" v="3065" actId="47"/>
        <pc:sldMkLst>
          <pc:docMk/>
          <pc:sldMk cId="1540209616" sldId="256"/>
        </pc:sldMkLst>
      </pc:sldChg>
      <pc:sldChg chg="del">
        <pc:chgData name="Brian Connolly" userId="3cc0afaf-3fd4-49d4-98eb-f7451fca2ae1" providerId="ADAL" clId="{94CE7E90-974D-42DF-9949-585089C33E15}" dt="2023-11-28T22:34:38.510" v="3064" actId="47"/>
        <pc:sldMkLst>
          <pc:docMk/>
          <pc:sldMk cId="2169450090" sldId="257"/>
        </pc:sldMkLst>
      </pc:sldChg>
      <pc:sldChg chg="del">
        <pc:chgData name="Brian Connolly" userId="3cc0afaf-3fd4-49d4-98eb-f7451fca2ae1" providerId="ADAL" clId="{94CE7E90-974D-42DF-9949-585089C33E15}" dt="2023-11-28T22:34:40.862" v="3067" actId="47"/>
        <pc:sldMkLst>
          <pc:docMk/>
          <pc:sldMk cId="900257663" sldId="259"/>
        </pc:sldMkLst>
      </pc:sldChg>
      <pc:sldChg chg="del">
        <pc:chgData name="Brian Connolly" userId="3cc0afaf-3fd4-49d4-98eb-f7451fca2ae1" providerId="ADAL" clId="{94CE7E90-974D-42DF-9949-585089C33E15}" dt="2023-11-28T22:34:41.711" v="3068" actId="47"/>
        <pc:sldMkLst>
          <pc:docMk/>
          <pc:sldMk cId="3146518730" sldId="260"/>
        </pc:sldMkLst>
      </pc:sldChg>
      <pc:sldChg chg="del">
        <pc:chgData name="Brian Connolly" userId="3cc0afaf-3fd4-49d4-98eb-f7451fca2ae1" providerId="ADAL" clId="{94CE7E90-974D-42DF-9949-585089C33E15}" dt="2023-11-28T22:34:42.180" v="3069" actId="47"/>
        <pc:sldMkLst>
          <pc:docMk/>
          <pc:sldMk cId="2476858360" sldId="261"/>
        </pc:sldMkLst>
      </pc:sldChg>
      <pc:sldChg chg="del">
        <pc:chgData name="Brian Connolly" userId="3cc0afaf-3fd4-49d4-98eb-f7451fca2ae1" providerId="ADAL" clId="{94CE7E90-974D-42DF-9949-585089C33E15}" dt="2023-11-28T22:34:40.413" v="3066" actId="47"/>
        <pc:sldMkLst>
          <pc:docMk/>
          <pc:sldMk cId="1310923626" sldId="262"/>
        </pc:sldMkLst>
      </pc:sldChg>
      <pc:sldChg chg="del">
        <pc:chgData name="Brian Connolly" userId="3cc0afaf-3fd4-49d4-98eb-f7451fca2ae1" providerId="ADAL" clId="{94CE7E90-974D-42DF-9949-585089C33E15}" dt="2023-11-28T22:34:42.972" v="3070" actId="47"/>
        <pc:sldMkLst>
          <pc:docMk/>
          <pc:sldMk cId="3982880045" sldId="264"/>
        </pc:sldMkLst>
      </pc:sldChg>
      <pc:sldChg chg="del">
        <pc:chgData name="Brian Connolly" userId="3cc0afaf-3fd4-49d4-98eb-f7451fca2ae1" providerId="ADAL" clId="{94CE7E90-974D-42DF-9949-585089C33E15}" dt="2023-11-28T22:34:43.519" v="3071" actId="47"/>
        <pc:sldMkLst>
          <pc:docMk/>
          <pc:sldMk cId="3989868968" sldId="265"/>
        </pc:sldMkLst>
      </pc:sldChg>
      <pc:sldChg chg="addSp modSp mod ord">
        <pc:chgData name="Brian Connolly" userId="3cc0afaf-3fd4-49d4-98eb-f7451fca2ae1" providerId="ADAL" clId="{94CE7E90-974D-42DF-9949-585089C33E15}" dt="2023-11-29T16:44:59.028" v="4936" actId="313"/>
        <pc:sldMkLst>
          <pc:docMk/>
          <pc:sldMk cId="3666627074" sldId="266"/>
        </pc:sldMkLst>
      </pc:sldChg>
      <pc:sldChg chg="addSp delSp modSp mod ord">
        <pc:chgData name="Brian Connolly" userId="3cc0afaf-3fd4-49d4-98eb-f7451fca2ae1" providerId="ADAL" clId="{94CE7E90-974D-42DF-9949-585089C33E15}" dt="2023-11-29T16:52:31.301" v="5203" actId="1076"/>
        <pc:sldMkLst>
          <pc:docMk/>
          <pc:sldMk cId="2890732495" sldId="269"/>
        </pc:sldMkLst>
      </pc:sldChg>
      <pc:sldChg chg="modSp mod ord">
        <pc:chgData name="Brian Connolly" userId="3cc0afaf-3fd4-49d4-98eb-f7451fca2ae1" providerId="ADAL" clId="{94CE7E90-974D-42DF-9949-585089C33E15}" dt="2023-11-29T16:37:08.599" v="4101"/>
        <pc:sldMkLst>
          <pc:docMk/>
          <pc:sldMk cId="2070366301" sldId="270"/>
        </pc:sldMkLst>
      </pc:sldChg>
      <pc:sldChg chg="del">
        <pc:chgData name="Brian Connolly" userId="3cc0afaf-3fd4-49d4-98eb-f7451fca2ae1" providerId="ADAL" clId="{94CE7E90-974D-42DF-9949-585089C33E15}" dt="2023-11-28T22:34:45.076" v="3072" actId="47"/>
        <pc:sldMkLst>
          <pc:docMk/>
          <pc:sldMk cId="2500833035" sldId="271"/>
        </pc:sldMkLst>
      </pc:sldChg>
      <pc:sldChg chg="del">
        <pc:chgData name="Brian Connolly" userId="3cc0afaf-3fd4-49d4-98eb-f7451fca2ae1" providerId="ADAL" clId="{94CE7E90-974D-42DF-9949-585089C33E15}" dt="2023-11-28T22:34:47.105" v="3075" actId="47"/>
        <pc:sldMkLst>
          <pc:docMk/>
          <pc:sldMk cId="3258568862" sldId="272"/>
        </pc:sldMkLst>
      </pc:sldChg>
      <pc:sldChg chg="addSp delSp modSp mod ord">
        <pc:chgData name="Brian Connolly" userId="3cc0afaf-3fd4-49d4-98eb-f7451fca2ae1" providerId="ADAL" clId="{94CE7E90-974D-42DF-9949-585089C33E15}" dt="2023-11-29T16:54:40.277" v="5480" actId="1076"/>
        <pc:sldMkLst>
          <pc:docMk/>
          <pc:sldMk cId="715492939" sldId="273"/>
        </pc:sldMkLst>
      </pc:sldChg>
      <pc:sldChg chg="del">
        <pc:chgData name="Brian Connolly" userId="3cc0afaf-3fd4-49d4-98eb-f7451fca2ae1" providerId="ADAL" clId="{94CE7E90-974D-42DF-9949-585089C33E15}" dt="2023-11-29T16:59:39.958" v="5481" actId="47"/>
        <pc:sldMkLst>
          <pc:docMk/>
          <pc:sldMk cId="2729281096" sldId="274"/>
        </pc:sldMkLst>
      </pc:sldChg>
      <pc:sldChg chg="del">
        <pc:chgData name="Brian Connolly" userId="3cc0afaf-3fd4-49d4-98eb-f7451fca2ae1" providerId="ADAL" clId="{94CE7E90-974D-42DF-9949-585089C33E15}" dt="2023-11-29T16:20:50.285" v="3653" actId="2696"/>
        <pc:sldMkLst>
          <pc:docMk/>
          <pc:sldMk cId="1744097809" sldId="275"/>
        </pc:sldMkLst>
      </pc:sldChg>
      <pc:sldChg chg="del">
        <pc:chgData name="Brian Connolly" userId="3cc0afaf-3fd4-49d4-98eb-f7451fca2ae1" providerId="ADAL" clId="{94CE7E90-974D-42DF-9949-585089C33E15}" dt="2023-11-29T16:20:52.222" v="3654" actId="47"/>
        <pc:sldMkLst>
          <pc:docMk/>
          <pc:sldMk cId="465659734" sldId="276"/>
        </pc:sldMkLst>
      </pc:sldChg>
      <pc:sldChg chg="del">
        <pc:chgData name="Brian Connolly" userId="3cc0afaf-3fd4-49d4-98eb-f7451fca2ae1" providerId="ADAL" clId="{94CE7E90-974D-42DF-9949-585089C33E15}" dt="2023-11-29T16:20:54.486" v="3657" actId="47"/>
        <pc:sldMkLst>
          <pc:docMk/>
          <pc:sldMk cId="3351269954" sldId="277"/>
        </pc:sldMkLst>
      </pc:sldChg>
      <pc:sldChg chg="del">
        <pc:chgData name="Brian Connolly" userId="3cc0afaf-3fd4-49d4-98eb-f7451fca2ae1" providerId="ADAL" clId="{94CE7E90-974D-42DF-9949-585089C33E15}" dt="2023-11-29T16:20:53.705" v="3656" actId="47"/>
        <pc:sldMkLst>
          <pc:docMk/>
          <pc:sldMk cId="1128034762" sldId="278"/>
        </pc:sldMkLst>
      </pc:sldChg>
      <pc:sldChg chg="del">
        <pc:chgData name="Brian Connolly" userId="3cc0afaf-3fd4-49d4-98eb-f7451fca2ae1" providerId="ADAL" clId="{94CE7E90-974D-42DF-9949-585089C33E15}" dt="2023-11-29T16:20:53.033" v="3655" actId="47"/>
        <pc:sldMkLst>
          <pc:docMk/>
          <pc:sldMk cId="3825380183" sldId="279"/>
        </pc:sldMkLst>
      </pc:sldChg>
      <pc:sldChg chg="del">
        <pc:chgData name="Brian Connolly" userId="3cc0afaf-3fd4-49d4-98eb-f7451fca2ae1" providerId="ADAL" clId="{94CE7E90-974D-42DF-9949-585089C33E15}" dt="2023-11-28T22:34:45.568" v="3073" actId="47"/>
        <pc:sldMkLst>
          <pc:docMk/>
          <pc:sldMk cId="3016156199" sldId="280"/>
        </pc:sldMkLst>
      </pc:sldChg>
      <pc:sldChg chg="del">
        <pc:chgData name="Brian Connolly" userId="3cc0afaf-3fd4-49d4-98eb-f7451fca2ae1" providerId="ADAL" clId="{94CE7E90-974D-42DF-9949-585089C33E15}" dt="2023-11-28T22:34:45.957" v="3074" actId="47"/>
        <pc:sldMkLst>
          <pc:docMk/>
          <pc:sldMk cId="4167156944" sldId="281"/>
        </pc:sldMkLst>
      </pc:sldChg>
      <pc:sldChg chg="del">
        <pc:chgData name="Brian Connolly" userId="3cc0afaf-3fd4-49d4-98eb-f7451fca2ae1" providerId="ADAL" clId="{94CE7E90-974D-42DF-9949-585089C33E15}" dt="2023-11-28T22:34:49.522" v="3076" actId="47"/>
        <pc:sldMkLst>
          <pc:docMk/>
          <pc:sldMk cId="977641780" sldId="282"/>
        </pc:sldMkLst>
      </pc:sldChg>
      <pc:sldChg chg="modSp add mod">
        <pc:chgData name="Brian Connolly" userId="3cc0afaf-3fd4-49d4-98eb-f7451fca2ae1" providerId="ADAL" clId="{94CE7E90-974D-42DF-9949-585089C33E15}" dt="2023-11-29T16:19:33.766" v="3652" actId="20577"/>
        <pc:sldMkLst>
          <pc:docMk/>
          <pc:sldMk cId="1958539412" sldId="283"/>
        </pc:sldMkLst>
      </pc:sldChg>
      <pc:sldChg chg="modSp add mod">
        <pc:chgData name="Brian Connolly" userId="3cc0afaf-3fd4-49d4-98eb-f7451fca2ae1" providerId="ADAL" clId="{94CE7E90-974D-42DF-9949-585089C33E15}" dt="2023-11-28T22:08:26.217" v="1721" actId="179"/>
        <pc:sldMkLst>
          <pc:docMk/>
          <pc:sldMk cId="570821271" sldId="284"/>
        </pc:sldMkLst>
      </pc:sldChg>
      <pc:sldChg chg="new del">
        <pc:chgData name="Brian Connolly" userId="3cc0afaf-3fd4-49d4-98eb-f7451fca2ae1" providerId="ADAL" clId="{94CE7E90-974D-42DF-9949-585089C33E15}" dt="2023-11-28T22:05:06.435" v="1233" actId="2696"/>
        <pc:sldMkLst>
          <pc:docMk/>
          <pc:sldMk cId="4264623381" sldId="284"/>
        </pc:sldMkLst>
      </pc:sldChg>
      <pc:sldChg chg="add del">
        <pc:chgData name="Brian Connolly" userId="3cc0afaf-3fd4-49d4-98eb-f7451fca2ae1" providerId="ADAL" clId="{94CE7E90-974D-42DF-9949-585089C33E15}" dt="2023-11-28T22:05:08.195" v="1234" actId="2696"/>
        <pc:sldMkLst>
          <pc:docMk/>
          <pc:sldMk cId="1590709538" sldId="285"/>
        </pc:sldMkLst>
      </pc:sldChg>
      <pc:sldChg chg="delSp modSp add del mod ord">
        <pc:chgData name="Brian Connolly" userId="3cc0afaf-3fd4-49d4-98eb-f7451fca2ae1" providerId="ADAL" clId="{94CE7E90-974D-42DF-9949-585089C33E15}" dt="2023-11-29T16:25:55.054" v="3846" actId="2696"/>
        <pc:sldMkLst>
          <pc:docMk/>
          <pc:sldMk cId="3787070576" sldId="285"/>
        </pc:sldMkLst>
      </pc:sldChg>
      <pc:sldChg chg="addSp delSp modSp add mod ord">
        <pc:chgData name="Brian Connolly" userId="3cc0afaf-3fd4-49d4-98eb-f7451fca2ae1" providerId="ADAL" clId="{94CE7E90-974D-42DF-9949-585089C33E15}" dt="2023-11-28T22:27:14.349" v="1865" actId="1076"/>
        <pc:sldMkLst>
          <pc:docMk/>
          <pc:sldMk cId="2376250310" sldId="286"/>
        </pc:sldMkLst>
      </pc:sldChg>
      <pc:sldChg chg="modSp add mod ord">
        <pc:chgData name="Brian Connolly" userId="3cc0afaf-3fd4-49d4-98eb-f7451fca2ae1" providerId="ADAL" clId="{94CE7E90-974D-42DF-9949-585089C33E15}" dt="2023-11-29T16:59:58.549" v="5488" actId="20577"/>
        <pc:sldMkLst>
          <pc:docMk/>
          <pc:sldMk cId="2951854945" sldId="287"/>
        </pc:sldMkLst>
      </pc:sldChg>
      <pc:sldChg chg="addSp modSp add mod">
        <pc:chgData name="Brian Connolly" userId="3cc0afaf-3fd4-49d4-98eb-f7451fca2ae1" providerId="ADAL" clId="{94CE7E90-974D-42DF-9949-585089C33E15}" dt="2023-11-29T17:03:17.463" v="5540" actId="207"/>
        <pc:sldMkLst>
          <pc:docMk/>
          <pc:sldMk cId="4236084148" sldId="288"/>
        </pc:sldMkLst>
      </pc:sldChg>
      <pc:sldChg chg="delSp modSp add mod">
        <pc:chgData name="Brian Connolly" userId="3cc0afaf-3fd4-49d4-98eb-f7451fca2ae1" providerId="ADAL" clId="{94CE7E90-974D-42DF-9949-585089C33E15}" dt="2023-11-29T17:05:54.202" v="5547" actId="6549"/>
        <pc:sldMkLst>
          <pc:docMk/>
          <pc:sldMk cId="3960523515" sldId="289"/>
        </pc:sldMkLst>
      </pc:sldChg>
      <pc:sldChg chg="modSp add del mod">
        <pc:chgData name="Brian Connolly" userId="3cc0afaf-3fd4-49d4-98eb-f7451fca2ae1" providerId="ADAL" clId="{94CE7E90-974D-42DF-9949-585089C33E15}" dt="2023-11-29T17:07:24.424" v="5548" actId="47"/>
        <pc:sldMkLst>
          <pc:docMk/>
          <pc:sldMk cId="2479416254" sldId="290"/>
        </pc:sldMkLst>
      </pc:sldChg>
      <pc:sldChg chg="delSp modSp mod">
        <pc:chgData name="Brian Connolly" userId="3cc0afaf-3fd4-49d4-98eb-f7451fca2ae1" providerId="ADAL" clId="{94CE7E90-974D-42DF-9949-585089C33E15}" dt="2023-11-29T16:26:36.166" v="3952" actId="20577"/>
        <pc:sldMkLst>
          <pc:docMk/>
          <pc:sldMk cId="3453689275" sldId="291"/>
        </pc:sldMkLst>
      </pc:sldChg>
      <pc:sldChg chg="addSp delSp modSp add mod">
        <pc:chgData name="Brian Connolly" userId="3cc0afaf-3fd4-49d4-98eb-f7451fca2ae1" providerId="ADAL" clId="{94CE7E90-974D-42DF-9949-585089C33E15}" dt="2023-11-29T16:35:06.935" v="4097" actId="1076"/>
        <pc:sldMkLst>
          <pc:docMk/>
          <pc:sldMk cId="477637485" sldId="292"/>
        </pc:sldMkLst>
      </pc:sldChg>
      <pc:sldChg chg="modSp add mod ord">
        <pc:chgData name="Brian Connolly" userId="3cc0afaf-3fd4-49d4-98eb-f7451fca2ae1" providerId="ADAL" clId="{94CE7E90-974D-42DF-9949-585089C33E15}" dt="2023-11-29T16:39:36.176" v="4562" actId="313"/>
        <pc:sldMkLst>
          <pc:docMk/>
          <pc:sldMk cId="1524652" sldId="293"/>
        </pc:sldMkLst>
      </pc:sldChg>
    </pc:docChg>
  </pc:docChgLst>
  <pc:docChgLst>
    <pc:chgData name="Brian Connolly" userId="3cc0afaf-3fd4-49d4-98eb-f7451fca2ae1" providerId="ADAL" clId="{F618F91D-4634-4D89-850B-8032D189C824}"/>
    <pc:docChg chg="undo custSel addSld delSld modSld sldOrd modMainMaster">
      <pc:chgData name="Brian Connolly" userId="3cc0afaf-3fd4-49d4-98eb-f7451fca2ae1" providerId="ADAL" clId="{F618F91D-4634-4D89-850B-8032D189C824}" dt="2024-09-24T19:22:30.761" v="4053" actId="167"/>
      <pc:docMkLst>
        <pc:docMk/>
      </pc:docMkLst>
      <pc:sldChg chg="delSp modSp mod">
        <pc:chgData name="Brian Connolly" userId="3cc0afaf-3fd4-49d4-98eb-f7451fca2ae1" providerId="ADAL" clId="{F618F91D-4634-4D89-850B-8032D189C824}" dt="2024-09-05T15:38:24.911" v="802" actId="6549"/>
        <pc:sldMkLst>
          <pc:docMk/>
          <pc:sldMk cId="744018381" sldId="322"/>
        </pc:sldMkLst>
      </pc:sldChg>
      <pc:sldChg chg="del">
        <pc:chgData name="Brian Connolly" userId="3cc0afaf-3fd4-49d4-98eb-f7451fca2ae1" providerId="ADAL" clId="{F618F91D-4634-4D89-850B-8032D189C824}" dt="2024-09-05T16:06:03.109" v="1429" actId="47"/>
        <pc:sldMkLst>
          <pc:docMk/>
          <pc:sldMk cId="313624412" sldId="329"/>
        </pc:sldMkLst>
      </pc:sldChg>
      <pc:sldChg chg="del">
        <pc:chgData name="Brian Connolly" userId="3cc0afaf-3fd4-49d4-98eb-f7451fca2ae1" providerId="ADAL" clId="{F618F91D-4634-4D89-850B-8032D189C824}" dt="2024-09-05T16:39:56.958" v="3781" actId="47"/>
        <pc:sldMkLst>
          <pc:docMk/>
          <pc:sldMk cId="4203986666" sldId="330"/>
        </pc:sldMkLst>
      </pc:sldChg>
      <pc:sldChg chg="del">
        <pc:chgData name="Brian Connolly" userId="3cc0afaf-3fd4-49d4-98eb-f7451fca2ae1" providerId="ADAL" clId="{F618F91D-4634-4D89-850B-8032D189C824}" dt="2024-09-05T16:39:58.533" v="3783" actId="47"/>
        <pc:sldMkLst>
          <pc:docMk/>
          <pc:sldMk cId="4067349317" sldId="331"/>
        </pc:sldMkLst>
      </pc:sldChg>
      <pc:sldChg chg="del">
        <pc:chgData name="Brian Connolly" userId="3cc0afaf-3fd4-49d4-98eb-f7451fca2ae1" providerId="ADAL" clId="{F618F91D-4634-4D89-850B-8032D189C824}" dt="2024-09-05T16:39:59.341" v="3784" actId="47"/>
        <pc:sldMkLst>
          <pc:docMk/>
          <pc:sldMk cId="144029400" sldId="333"/>
        </pc:sldMkLst>
      </pc:sldChg>
      <pc:sldChg chg="modSp mod ord">
        <pc:chgData name="Brian Connolly" userId="3cc0afaf-3fd4-49d4-98eb-f7451fca2ae1" providerId="ADAL" clId="{F618F91D-4634-4D89-850B-8032D189C824}" dt="2024-09-05T16:39:23.418" v="3780" actId="1076"/>
        <pc:sldMkLst>
          <pc:docMk/>
          <pc:sldMk cId="4090755563" sldId="335"/>
        </pc:sldMkLst>
      </pc:sldChg>
      <pc:sldChg chg="modSp mod">
        <pc:chgData name="Brian Connolly" userId="3cc0afaf-3fd4-49d4-98eb-f7451fca2ae1" providerId="ADAL" clId="{F618F91D-4634-4D89-850B-8032D189C824}" dt="2024-09-05T14:29:25.157" v="111" actId="948"/>
        <pc:sldMkLst>
          <pc:docMk/>
          <pc:sldMk cId="2829605228" sldId="336"/>
        </pc:sldMkLst>
      </pc:sldChg>
      <pc:sldChg chg="del">
        <pc:chgData name="Brian Connolly" userId="3cc0afaf-3fd4-49d4-98eb-f7451fca2ae1" providerId="ADAL" clId="{F618F91D-4634-4D89-850B-8032D189C824}" dt="2024-09-05T16:39:57.584" v="3782" actId="47"/>
        <pc:sldMkLst>
          <pc:docMk/>
          <pc:sldMk cId="3647534495" sldId="338"/>
        </pc:sldMkLst>
      </pc:sldChg>
      <pc:sldChg chg="del">
        <pc:chgData name="Brian Connolly" userId="3cc0afaf-3fd4-49d4-98eb-f7451fca2ae1" providerId="ADAL" clId="{F618F91D-4634-4D89-850B-8032D189C824}" dt="2024-09-05T16:40:01.664" v="3786" actId="47"/>
        <pc:sldMkLst>
          <pc:docMk/>
          <pc:sldMk cId="2712194432" sldId="339"/>
        </pc:sldMkLst>
      </pc:sldChg>
      <pc:sldChg chg="modSp mod">
        <pc:chgData name="Brian Connolly" userId="3cc0afaf-3fd4-49d4-98eb-f7451fca2ae1" providerId="ADAL" clId="{F618F91D-4634-4D89-850B-8032D189C824}" dt="2024-09-05T16:03:33.579" v="1428" actId="1076"/>
        <pc:sldMkLst>
          <pc:docMk/>
          <pc:sldMk cId="1138598297" sldId="340"/>
        </pc:sldMkLst>
      </pc:sldChg>
      <pc:sldChg chg="modSp mod">
        <pc:chgData name="Brian Connolly" userId="3cc0afaf-3fd4-49d4-98eb-f7451fca2ae1" providerId="ADAL" clId="{F618F91D-4634-4D89-850B-8032D189C824}" dt="2024-09-05T16:07:30.526" v="1629" actId="12"/>
        <pc:sldMkLst>
          <pc:docMk/>
          <pc:sldMk cId="2058852855" sldId="341"/>
        </pc:sldMkLst>
      </pc:sldChg>
      <pc:sldChg chg="modSp mod">
        <pc:chgData name="Brian Connolly" userId="3cc0afaf-3fd4-49d4-98eb-f7451fca2ae1" providerId="ADAL" clId="{F618F91D-4634-4D89-850B-8032D189C824}" dt="2024-09-05T16:08:59.115" v="1640" actId="1076"/>
        <pc:sldMkLst>
          <pc:docMk/>
          <pc:sldMk cId="3004558920" sldId="342"/>
        </pc:sldMkLst>
      </pc:sldChg>
      <pc:sldChg chg="del">
        <pc:chgData name="Brian Connolly" userId="3cc0afaf-3fd4-49d4-98eb-f7451fca2ae1" providerId="ADAL" clId="{F618F91D-4634-4D89-850B-8032D189C824}" dt="2024-09-05T16:40:00.060" v="3785" actId="47"/>
        <pc:sldMkLst>
          <pc:docMk/>
          <pc:sldMk cId="4211093435" sldId="343"/>
        </pc:sldMkLst>
      </pc:sldChg>
      <pc:sldChg chg="modSp add mod">
        <pc:chgData name="Brian Connolly" userId="3cc0afaf-3fd4-49d4-98eb-f7451fca2ae1" providerId="ADAL" clId="{F618F91D-4634-4D89-850B-8032D189C824}" dt="2024-09-24T19:09:17.552" v="3795" actId="403"/>
        <pc:sldMkLst>
          <pc:docMk/>
          <pc:sldMk cId="3593881659" sldId="344"/>
        </pc:sldMkLst>
      </pc:sldChg>
      <pc:sldChg chg="modSp add mod">
        <pc:chgData name="Brian Connolly" userId="3cc0afaf-3fd4-49d4-98eb-f7451fca2ae1" providerId="ADAL" clId="{F618F91D-4634-4D89-850B-8032D189C824}" dt="2024-09-05T15:45:22.055" v="931" actId="113"/>
        <pc:sldMkLst>
          <pc:docMk/>
          <pc:sldMk cId="3204412071" sldId="345"/>
        </pc:sldMkLst>
      </pc:sldChg>
      <pc:sldChg chg="modSp add mod">
        <pc:chgData name="Brian Connolly" userId="3cc0afaf-3fd4-49d4-98eb-f7451fca2ae1" providerId="ADAL" clId="{F618F91D-4634-4D89-850B-8032D189C824}" dt="2024-09-05T15:51:38.847" v="1304" actId="114"/>
        <pc:sldMkLst>
          <pc:docMk/>
          <pc:sldMk cId="362642576" sldId="346"/>
        </pc:sldMkLst>
      </pc:sldChg>
      <pc:sldChg chg="modSp add mod">
        <pc:chgData name="Brian Connolly" userId="3cc0afaf-3fd4-49d4-98eb-f7451fca2ae1" providerId="ADAL" clId="{F618F91D-4634-4D89-850B-8032D189C824}" dt="2024-09-05T16:08:28.420" v="1636" actId="179"/>
        <pc:sldMkLst>
          <pc:docMk/>
          <pc:sldMk cId="2328348679" sldId="347"/>
        </pc:sldMkLst>
      </pc:sldChg>
      <pc:sldChg chg="modSp add mod">
        <pc:chgData name="Brian Connolly" userId="3cc0afaf-3fd4-49d4-98eb-f7451fca2ae1" providerId="ADAL" clId="{F618F91D-4634-4D89-850B-8032D189C824}" dt="2024-09-24T19:13:13.139" v="3796" actId="179"/>
        <pc:sldMkLst>
          <pc:docMk/>
          <pc:sldMk cId="3430436815" sldId="348"/>
        </pc:sldMkLst>
      </pc:sldChg>
      <pc:sldChg chg="modSp add mod">
        <pc:chgData name="Brian Connolly" userId="3cc0afaf-3fd4-49d4-98eb-f7451fca2ae1" providerId="ADAL" clId="{F618F91D-4634-4D89-850B-8032D189C824}" dt="2024-09-05T16:22:50.980" v="2411" actId="313"/>
        <pc:sldMkLst>
          <pc:docMk/>
          <pc:sldMk cId="2706849716" sldId="349"/>
        </pc:sldMkLst>
      </pc:sldChg>
      <pc:sldChg chg="modSp add mod">
        <pc:chgData name="Brian Connolly" userId="3cc0afaf-3fd4-49d4-98eb-f7451fca2ae1" providerId="ADAL" clId="{F618F91D-4634-4D89-850B-8032D189C824}" dt="2024-09-05T16:31:05.353" v="2848" actId="5793"/>
        <pc:sldMkLst>
          <pc:docMk/>
          <pc:sldMk cId="3705047205" sldId="350"/>
        </pc:sldMkLst>
      </pc:sldChg>
      <pc:sldChg chg="modSp add mod">
        <pc:chgData name="Brian Connolly" userId="3cc0afaf-3fd4-49d4-98eb-f7451fca2ae1" providerId="ADAL" clId="{F618F91D-4634-4D89-850B-8032D189C824}" dt="2024-09-05T16:34:35.897" v="3234" actId="790"/>
        <pc:sldMkLst>
          <pc:docMk/>
          <pc:sldMk cId="3947694953" sldId="351"/>
        </pc:sldMkLst>
      </pc:sldChg>
      <pc:sldChg chg="addSp delSp modSp add mod">
        <pc:chgData name="Brian Connolly" userId="3cc0afaf-3fd4-49d4-98eb-f7451fca2ae1" providerId="ADAL" clId="{F618F91D-4634-4D89-850B-8032D189C824}" dt="2024-09-24T19:22:30.761" v="4053" actId="167"/>
        <pc:sldMkLst>
          <pc:docMk/>
          <pc:sldMk cId="3683946329" sldId="352"/>
        </pc:sldMkLst>
      </pc:sldChg>
    </pc:docChg>
  </pc:docChgLst>
  <pc:docChgLst>
    <pc:chgData name="Brian Connolly" userId="3cc0afaf-3fd4-49d4-98eb-f7451fca2ae1" providerId="ADAL" clId="{EC470597-2EA6-4AA5-AC0D-703941205C73}"/>
    <pc:docChg chg="custSel modSld sldOrd">
      <pc:chgData name="Brian Connolly" userId="3cc0afaf-3fd4-49d4-98eb-f7451fca2ae1" providerId="ADAL" clId="{EC470597-2EA6-4AA5-AC0D-703941205C73}" dt="2024-01-08T21:11:28.315" v="335" actId="6549"/>
      <pc:docMkLst>
        <pc:docMk/>
      </pc:docMkLst>
      <pc:sldChg chg="ord">
        <pc:chgData name="Brian Connolly" userId="3cc0afaf-3fd4-49d4-98eb-f7451fca2ae1" providerId="ADAL" clId="{EC470597-2EA6-4AA5-AC0D-703941205C73}" dt="2024-01-08T20:35:49.749" v="1"/>
        <pc:sldMkLst>
          <pc:docMk/>
          <pc:sldMk cId="3658553158" sldId="300"/>
        </pc:sldMkLst>
      </pc:sldChg>
      <pc:sldChg chg="modSp mod">
        <pc:chgData name="Brian Connolly" userId="3cc0afaf-3fd4-49d4-98eb-f7451fca2ae1" providerId="ADAL" clId="{EC470597-2EA6-4AA5-AC0D-703941205C73}" dt="2024-01-08T20:40:58.484" v="3" actId="115"/>
        <pc:sldMkLst>
          <pc:docMk/>
          <pc:sldMk cId="812628420" sldId="301"/>
        </pc:sldMkLst>
      </pc:sldChg>
      <pc:sldChg chg="modSp mod">
        <pc:chgData name="Brian Connolly" userId="3cc0afaf-3fd4-49d4-98eb-f7451fca2ae1" providerId="ADAL" clId="{EC470597-2EA6-4AA5-AC0D-703941205C73}" dt="2024-01-08T20:54:52.588" v="8" actId="12"/>
        <pc:sldMkLst>
          <pc:docMk/>
          <pc:sldMk cId="3073411672" sldId="304"/>
        </pc:sldMkLst>
      </pc:sldChg>
      <pc:sldChg chg="delSp modSp mod">
        <pc:chgData name="Brian Connolly" userId="3cc0afaf-3fd4-49d4-98eb-f7451fca2ae1" providerId="ADAL" clId="{EC470597-2EA6-4AA5-AC0D-703941205C73}" dt="2024-01-08T21:11:28.315" v="335" actId="6549"/>
        <pc:sldMkLst>
          <pc:docMk/>
          <pc:sldMk cId="603085463" sldId="306"/>
        </pc:sldMkLst>
      </pc:sldChg>
      <pc:sldChg chg="modSp mod">
        <pc:chgData name="Brian Connolly" userId="3cc0afaf-3fd4-49d4-98eb-f7451fca2ae1" providerId="ADAL" clId="{EC470597-2EA6-4AA5-AC0D-703941205C73}" dt="2024-01-08T20:44:31.421" v="7" actId="14100"/>
        <pc:sldMkLst>
          <pc:docMk/>
          <pc:sldMk cId="353374749" sldId="308"/>
        </pc:sldMkLst>
      </pc:sldChg>
    </pc:docChg>
  </pc:docChgLst>
  <pc:docChgLst>
    <pc:chgData name="Lotta Hagman" userId="d6416cb5-e18c-4783-84b1-dc0e5cd678ba" providerId="ADAL" clId="{E2BEA7BD-7418-4E28-80C9-F54C4ADB9169}"/>
    <pc:docChg chg="undo custSel modSld modMainMaster">
      <pc:chgData name="Lotta Hagman" userId="d6416cb5-e18c-4783-84b1-dc0e5cd678ba" providerId="ADAL" clId="{E2BEA7BD-7418-4E28-80C9-F54C4ADB9169}" dt="2025-01-07T23:07:01.086" v="258" actId="20577"/>
      <pc:docMkLst>
        <pc:docMk/>
      </pc:docMkLst>
      <pc:sldChg chg="modSp mod">
        <pc:chgData name="Lotta Hagman" userId="d6416cb5-e18c-4783-84b1-dc0e5cd678ba" providerId="ADAL" clId="{E2BEA7BD-7418-4E28-80C9-F54C4ADB9169}" dt="2025-01-07T23:03:17.108" v="257" actId="20577"/>
        <pc:sldMkLst>
          <pc:docMk/>
          <pc:sldMk cId="3112044879" sldId="332"/>
        </pc:sldMkLst>
      </pc:sldChg>
      <pc:sldChg chg="modSp mod">
        <pc:chgData name="Lotta Hagman" userId="d6416cb5-e18c-4783-84b1-dc0e5cd678ba" providerId="ADAL" clId="{E2BEA7BD-7418-4E28-80C9-F54C4ADB9169}" dt="2025-01-07T21:42:12.470" v="228" actId="20577"/>
        <pc:sldMkLst>
          <pc:docMk/>
          <pc:sldMk cId="2190104790" sldId="334"/>
        </pc:sldMkLst>
      </pc:sldChg>
      <pc:sldChg chg="modSp mod">
        <pc:chgData name="Lotta Hagman" userId="d6416cb5-e18c-4783-84b1-dc0e5cd678ba" providerId="ADAL" clId="{E2BEA7BD-7418-4E28-80C9-F54C4ADB9169}" dt="2025-01-07T23:07:01.086" v="258" actId="20577"/>
        <pc:sldMkLst>
          <pc:docMk/>
          <pc:sldMk cId="4090755563" sldId="335"/>
        </pc:sldMkLst>
      </pc:sldChg>
      <pc:sldChg chg="modSp mod">
        <pc:chgData name="Lotta Hagman" userId="d6416cb5-e18c-4783-84b1-dc0e5cd678ba" providerId="ADAL" clId="{E2BEA7BD-7418-4E28-80C9-F54C4ADB9169}" dt="2025-01-07T00:11:27.196" v="53" actId="20577"/>
        <pc:sldMkLst>
          <pc:docMk/>
          <pc:sldMk cId="2829605228" sldId="336"/>
        </pc:sldMkLst>
      </pc:sldChg>
      <pc:sldChg chg="modSp mod">
        <pc:chgData name="Lotta Hagman" userId="d6416cb5-e18c-4783-84b1-dc0e5cd678ba" providerId="ADAL" clId="{E2BEA7BD-7418-4E28-80C9-F54C4ADB9169}" dt="2025-01-07T20:50:49.152" v="57" actId="20577"/>
        <pc:sldMkLst>
          <pc:docMk/>
          <pc:sldMk cId="1138598297" sldId="340"/>
        </pc:sldMkLst>
      </pc:sldChg>
      <pc:sldChg chg="modSp mod">
        <pc:chgData name="Lotta Hagman" userId="d6416cb5-e18c-4783-84b1-dc0e5cd678ba" providerId="ADAL" clId="{E2BEA7BD-7418-4E28-80C9-F54C4ADB9169}" dt="2025-01-07T21:12:06.469" v="220" actId="20577"/>
        <pc:sldMkLst>
          <pc:docMk/>
          <pc:sldMk cId="3593881659" sldId="344"/>
        </pc:sldMkLst>
      </pc:sldChg>
      <pc:sldChg chg="modSp mod">
        <pc:chgData name="Lotta Hagman" userId="d6416cb5-e18c-4783-84b1-dc0e5cd678ba" providerId="ADAL" clId="{E2BEA7BD-7418-4E28-80C9-F54C4ADB9169}" dt="2025-01-07T21:03:01.465" v="192" actId="20577"/>
        <pc:sldMkLst>
          <pc:docMk/>
          <pc:sldMk cId="362642576" sldId="346"/>
        </pc:sldMkLst>
      </pc:sldChg>
      <pc:sldChg chg="modSp mod">
        <pc:chgData name="Lotta Hagman" userId="d6416cb5-e18c-4783-84b1-dc0e5cd678ba" providerId="ADAL" clId="{E2BEA7BD-7418-4E28-80C9-F54C4ADB9169}" dt="2025-01-07T21:34:16.284" v="224" actId="20577"/>
        <pc:sldMkLst>
          <pc:docMk/>
          <pc:sldMk cId="3430436815" sldId="348"/>
        </pc:sldMkLst>
      </pc:sldChg>
      <pc:sldChg chg="modSp mod">
        <pc:chgData name="Lotta Hagman" userId="d6416cb5-e18c-4783-84b1-dc0e5cd678ba" providerId="ADAL" clId="{E2BEA7BD-7418-4E28-80C9-F54C4ADB9169}" dt="2025-01-07T21:44:13.281" v="229" actId="20577"/>
        <pc:sldMkLst>
          <pc:docMk/>
          <pc:sldMk cId="2706849716" sldId="349"/>
        </pc:sldMkLst>
      </pc:sldChg>
      <pc:sldChg chg="modSp mod">
        <pc:chgData name="Lotta Hagman" userId="d6416cb5-e18c-4783-84b1-dc0e5cd678ba" providerId="ADAL" clId="{E2BEA7BD-7418-4E28-80C9-F54C4ADB9169}" dt="2025-01-07T21:44:38.479" v="232" actId="20577"/>
        <pc:sldMkLst>
          <pc:docMk/>
          <pc:sldMk cId="3705047205" sldId="350"/>
        </pc:sldMkLst>
      </pc:sldChg>
      <pc:sldChg chg="modSp mod">
        <pc:chgData name="Lotta Hagman" userId="d6416cb5-e18c-4783-84b1-dc0e5cd678ba" providerId="ADAL" clId="{E2BEA7BD-7418-4E28-80C9-F54C4ADB9169}" dt="2025-01-07T22:52:02.392" v="245" actId="20577"/>
        <pc:sldMkLst>
          <pc:docMk/>
          <pc:sldMk cId="3947694953" sldId="351"/>
        </pc:sldMkLst>
      </pc:sldChg>
      <pc:sldChg chg="modSp mod">
        <pc:chgData name="Lotta Hagman" userId="d6416cb5-e18c-4783-84b1-dc0e5cd678ba" providerId="ADAL" clId="{E2BEA7BD-7418-4E28-80C9-F54C4ADB9169}" dt="2025-01-07T21:02:43.069" v="191" actId="1076"/>
        <pc:sldMkLst>
          <pc:docMk/>
          <pc:sldMk cId="436691603" sldId="355"/>
        </pc:sldMkLst>
      </pc:sldChg>
      <pc:sldChg chg="modSp mod">
        <pc:chgData name="Lotta Hagman" userId="d6416cb5-e18c-4783-84b1-dc0e5cd678ba" providerId="ADAL" clId="{E2BEA7BD-7418-4E28-80C9-F54C4ADB9169}" dt="2025-01-07T00:09:50.263" v="36" actId="20577"/>
        <pc:sldMkLst>
          <pc:docMk/>
          <pc:sldMk cId="866389970" sldId="356"/>
        </pc:sldMkLst>
      </pc:sldChg>
      <pc:sldChg chg="modSp mod">
        <pc:chgData name="Lotta Hagman" userId="d6416cb5-e18c-4783-84b1-dc0e5cd678ba" providerId="ADAL" clId="{E2BEA7BD-7418-4E28-80C9-F54C4ADB9169}" dt="2025-01-07T21:34:27.706" v="225" actId="20577"/>
        <pc:sldMkLst>
          <pc:docMk/>
          <pc:sldMk cId="172835963" sldId="357"/>
        </pc:sldMkLst>
      </pc:sldChg>
      <pc:sldMasterChg chg="modSp mod">
        <pc:chgData name="Lotta Hagman" userId="d6416cb5-e18c-4783-84b1-dc0e5cd678ba" providerId="ADAL" clId="{E2BEA7BD-7418-4E28-80C9-F54C4ADB9169}" dt="2025-01-07T00:09:36.076" v="34" actId="2057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4719C27D-29E9-42AE-9F35-5CD4C1286F34}"/>
    <pc:docChg chg="custSel delSld modSld sldOrd modMainMaster">
      <pc:chgData name="Brian Connolly" userId="3cc0afaf-3fd4-49d4-98eb-f7451fca2ae1" providerId="ADAL" clId="{4719C27D-29E9-42AE-9F35-5CD4C1286F34}" dt="2024-11-18T17:09:00.918" v="55" actId="47"/>
      <pc:docMkLst>
        <pc:docMk/>
      </pc:docMkLst>
      <pc:sldChg chg="delSp mod">
        <pc:chgData name="Brian Connolly" userId="3cc0afaf-3fd4-49d4-98eb-f7451fca2ae1" providerId="ADAL" clId="{4719C27D-29E9-42AE-9F35-5CD4C1286F34}" dt="2024-11-18T17:01:48.679" v="39" actId="478"/>
        <pc:sldMkLst>
          <pc:docMk/>
          <pc:sldMk cId="744018381" sldId="322"/>
        </pc:sldMkLst>
      </pc:sldChg>
      <pc:sldChg chg="delSp mod">
        <pc:chgData name="Brian Connolly" userId="3cc0afaf-3fd4-49d4-98eb-f7451fca2ae1" providerId="ADAL" clId="{4719C27D-29E9-42AE-9F35-5CD4C1286F34}" dt="2024-11-18T17:07:34.847" v="52" actId="478"/>
        <pc:sldMkLst>
          <pc:docMk/>
          <pc:sldMk cId="3112044879" sldId="332"/>
        </pc:sldMkLst>
      </pc:sldChg>
      <pc:sldChg chg="delSp mod">
        <pc:chgData name="Brian Connolly" userId="3cc0afaf-3fd4-49d4-98eb-f7451fca2ae1" providerId="ADAL" clId="{4719C27D-29E9-42AE-9F35-5CD4C1286F34}" dt="2024-11-18T17:04:33.166" v="48" actId="478"/>
        <pc:sldMkLst>
          <pc:docMk/>
          <pc:sldMk cId="2190104790" sldId="334"/>
        </pc:sldMkLst>
      </pc:sldChg>
      <pc:sldChg chg="delSp mod">
        <pc:chgData name="Brian Connolly" userId="3cc0afaf-3fd4-49d4-98eb-f7451fca2ae1" providerId="ADAL" clId="{4719C27D-29E9-42AE-9F35-5CD4C1286F34}" dt="2024-11-18T17:08:35.274" v="54" actId="478"/>
        <pc:sldMkLst>
          <pc:docMk/>
          <pc:sldMk cId="4090755563" sldId="335"/>
        </pc:sldMkLst>
      </pc:sldChg>
      <pc:sldChg chg="delSp mod">
        <pc:chgData name="Brian Connolly" userId="3cc0afaf-3fd4-49d4-98eb-f7451fca2ae1" providerId="ADAL" clId="{4719C27D-29E9-42AE-9F35-5CD4C1286F34}" dt="2024-11-18T17:01:46.641" v="38" actId="478"/>
        <pc:sldMkLst>
          <pc:docMk/>
          <pc:sldMk cId="2829605228" sldId="336"/>
        </pc:sldMkLst>
      </pc:sldChg>
      <pc:sldChg chg="delSp mod">
        <pc:chgData name="Brian Connolly" userId="3cc0afaf-3fd4-49d4-98eb-f7451fca2ae1" providerId="ADAL" clId="{4719C27D-29E9-42AE-9F35-5CD4C1286F34}" dt="2024-11-18T17:02:01.682" v="45" actId="478"/>
        <pc:sldMkLst>
          <pc:docMk/>
          <pc:sldMk cId="1138598297" sldId="340"/>
        </pc:sldMkLst>
      </pc:sldChg>
      <pc:sldChg chg="delSp mod">
        <pc:chgData name="Brian Connolly" userId="3cc0afaf-3fd4-49d4-98eb-f7451fca2ae1" providerId="ADAL" clId="{4719C27D-29E9-42AE-9F35-5CD4C1286F34}" dt="2024-11-18T17:02:03.050" v="46" actId="478"/>
        <pc:sldMkLst>
          <pc:docMk/>
          <pc:sldMk cId="2058852855" sldId="341"/>
        </pc:sldMkLst>
      </pc:sldChg>
      <pc:sldChg chg="delSp mod">
        <pc:chgData name="Brian Connolly" userId="3cc0afaf-3fd4-49d4-98eb-f7451fca2ae1" providerId="ADAL" clId="{4719C27D-29E9-42AE-9F35-5CD4C1286F34}" dt="2024-11-18T17:01:59.801" v="44" actId="478"/>
        <pc:sldMkLst>
          <pc:docMk/>
          <pc:sldMk cId="3593881659" sldId="344"/>
        </pc:sldMkLst>
      </pc:sldChg>
      <pc:sldChg chg="delSp mod">
        <pc:chgData name="Brian Connolly" userId="3cc0afaf-3fd4-49d4-98eb-f7451fca2ae1" providerId="ADAL" clId="{4719C27D-29E9-42AE-9F35-5CD4C1286F34}" dt="2024-11-18T17:01:52.569" v="41" actId="478"/>
        <pc:sldMkLst>
          <pc:docMk/>
          <pc:sldMk cId="3204412071" sldId="345"/>
        </pc:sldMkLst>
      </pc:sldChg>
      <pc:sldChg chg="delSp mod">
        <pc:chgData name="Brian Connolly" userId="3cc0afaf-3fd4-49d4-98eb-f7451fca2ae1" providerId="ADAL" clId="{4719C27D-29E9-42AE-9F35-5CD4C1286F34}" dt="2024-11-18T17:01:54.917" v="42" actId="478"/>
        <pc:sldMkLst>
          <pc:docMk/>
          <pc:sldMk cId="362642576" sldId="346"/>
        </pc:sldMkLst>
      </pc:sldChg>
      <pc:sldChg chg="delSp mod">
        <pc:chgData name="Brian Connolly" userId="3cc0afaf-3fd4-49d4-98eb-f7451fca2ae1" providerId="ADAL" clId="{4719C27D-29E9-42AE-9F35-5CD4C1286F34}" dt="2024-11-18T17:03:54.085" v="47" actId="478"/>
        <pc:sldMkLst>
          <pc:docMk/>
          <pc:sldMk cId="3430436815" sldId="348"/>
        </pc:sldMkLst>
      </pc:sldChg>
      <pc:sldChg chg="delSp mod">
        <pc:chgData name="Brian Connolly" userId="3cc0afaf-3fd4-49d4-98eb-f7451fca2ae1" providerId="ADAL" clId="{4719C27D-29E9-42AE-9F35-5CD4C1286F34}" dt="2024-11-18T17:05:11.075" v="49" actId="478"/>
        <pc:sldMkLst>
          <pc:docMk/>
          <pc:sldMk cId="2706849716" sldId="349"/>
        </pc:sldMkLst>
      </pc:sldChg>
      <pc:sldChg chg="delSp mod">
        <pc:chgData name="Brian Connolly" userId="3cc0afaf-3fd4-49d4-98eb-f7451fca2ae1" providerId="ADAL" clId="{4719C27D-29E9-42AE-9F35-5CD4C1286F34}" dt="2024-11-18T17:06:04.979" v="50" actId="478"/>
        <pc:sldMkLst>
          <pc:docMk/>
          <pc:sldMk cId="3705047205" sldId="350"/>
        </pc:sldMkLst>
      </pc:sldChg>
      <pc:sldChg chg="delSp mod">
        <pc:chgData name="Brian Connolly" userId="3cc0afaf-3fd4-49d4-98eb-f7451fca2ae1" providerId="ADAL" clId="{4719C27D-29E9-42AE-9F35-5CD4C1286F34}" dt="2024-11-18T17:06:33.816" v="51" actId="478"/>
        <pc:sldMkLst>
          <pc:docMk/>
          <pc:sldMk cId="3947694953" sldId="351"/>
        </pc:sldMkLst>
      </pc:sldChg>
      <pc:sldChg chg="delSp mod">
        <pc:chgData name="Brian Connolly" userId="3cc0afaf-3fd4-49d4-98eb-f7451fca2ae1" providerId="ADAL" clId="{4719C27D-29E9-42AE-9F35-5CD4C1286F34}" dt="2024-11-18T17:08:03.129" v="53" actId="478"/>
        <pc:sldMkLst>
          <pc:docMk/>
          <pc:sldMk cId="3683946329" sldId="352"/>
        </pc:sldMkLst>
      </pc:sldChg>
      <pc:sldChg chg="delSp mod">
        <pc:chgData name="Brian Connolly" userId="3cc0afaf-3fd4-49d4-98eb-f7451fca2ae1" providerId="ADAL" clId="{4719C27D-29E9-42AE-9F35-5CD4C1286F34}" dt="2024-11-18T17:01:50.520" v="40" actId="478"/>
        <pc:sldMkLst>
          <pc:docMk/>
          <pc:sldMk cId="2811466474" sldId="354"/>
        </pc:sldMkLst>
      </pc:sldChg>
      <pc:sldChg chg="delSp mod">
        <pc:chgData name="Brian Connolly" userId="3cc0afaf-3fd4-49d4-98eb-f7451fca2ae1" providerId="ADAL" clId="{4719C27D-29E9-42AE-9F35-5CD4C1286F34}" dt="2024-11-18T17:01:57.324" v="43" actId="478"/>
        <pc:sldMkLst>
          <pc:docMk/>
          <pc:sldMk cId="436691603" sldId="355"/>
        </pc:sldMkLst>
      </pc:sldChg>
      <pc:sldChg chg="ord">
        <pc:chgData name="Brian Connolly" userId="3cc0afaf-3fd4-49d4-98eb-f7451fca2ae1" providerId="ADAL" clId="{4719C27D-29E9-42AE-9F35-5CD4C1286F34}" dt="2024-11-18T17:00:31.665" v="3"/>
        <pc:sldMkLst>
          <pc:docMk/>
          <pc:sldMk cId="172835963" sldId="357"/>
        </pc:sldMkLst>
      </pc:sldChg>
      <pc:sldChg chg="del">
        <pc:chgData name="Brian Connolly" userId="3cc0afaf-3fd4-49d4-98eb-f7451fca2ae1" providerId="ADAL" clId="{4719C27D-29E9-42AE-9F35-5CD4C1286F34}" dt="2024-11-18T17:09:00.918" v="55" actId="47"/>
        <pc:sldMkLst>
          <pc:docMk/>
          <pc:sldMk cId="2399830042" sldId="358"/>
        </pc:sldMkLst>
      </pc:sldChg>
      <pc:sldMasterChg chg="delSp modSp mod">
        <pc:chgData name="Brian Connolly" userId="3cc0afaf-3fd4-49d4-98eb-f7451fca2ae1" providerId="ADAL" clId="{4719C27D-29E9-42AE-9F35-5CD4C1286F34}" dt="2024-11-18T17:01:31.072" v="36" actId="20577"/>
        <pc:sldMasterMkLst>
          <pc:docMk/>
          <pc:sldMasterMk cId="4131813110" sldId="2147483648"/>
        </pc:sldMasterMkLst>
      </pc:sldMasterChg>
    </pc:docChg>
  </pc:docChgLst>
  <pc:docChgLst>
    <pc:chgData name="gemma@ruffino.co.uk" userId="S::urn:spo:guest#gemma@ruffino.co.uk::" providerId="AD" clId="Web-{A3BFA897-428E-79EE-01B1-5E33049D437B}"/>
    <pc:docChg chg="modSld">
      <pc:chgData name="gemma@ruffino.co.uk" userId="S::urn:spo:guest#gemma@ruffino.co.uk::" providerId="AD" clId="Web-{A3BFA897-428E-79EE-01B1-5E33049D437B}" dt="2025-01-08T10:44:44.716" v="48" actId="20577"/>
      <pc:docMkLst>
        <pc:docMk/>
      </pc:docMkLst>
      <pc:sldChg chg="modSp">
        <pc:chgData name="gemma@ruffino.co.uk" userId="S::urn:spo:guest#gemma@ruffino.co.uk::" providerId="AD" clId="Web-{A3BFA897-428E-79EE-01B1-5E33049D437B}" dt="2025-01-08T10:01:45.618" v="1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A3BFA897-428E-79EE-01B1-5E33049D437B}" dt="2025-01-08T10:02:14.447" v="45"/>
        <pc:sldMkLst>
          <pc:docMk/>
          <pc:sldMk cId="2829605228" sldId="336"/>
        </pc:sldMkLst>
      </pc:sldChg>
      <pc:sldChg chg="modSp">
        <pc:chgData name="gemma@ruffino.co.uk" userId="S::urn:spo:guest#gemma@ruffino.co.uk::" providerId="AD" clId="Web-{A3BFA897-428E-79EE-01B1-5E33049D437B}" dt="2025-01-08T10:44:44.716" v="48" actId="20577"/>
        <pc:sldMkLst>
          <pc:docMk/>
          <pc:sldMk cId="3430436815" sldId="34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290C95-B8D7-4751-90FF-CBEE1A6455BE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748B36A-7305-4CE2-8E40-2DBC54FDD565}">
      <dgm:prSet phldrT="[Text]" custT="1"/>
      <dgm:spPr>
        <a:noFill/>
        <a:ln w="28575">
          <a:solidFill>
            <a:schemeClr val="accent1"/>
          </a:solidFill>
        </a:ln>
      </dgm:spPr>
      <dgm:t>
        <a:bodyPr/>
        <a:lstStyle/>
        <a:p>
          <a:r>
            <a:rPr lang="en-US" sz="24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Analyse </a:t>
          </a:r>
        </a:p>
        <a:p>
          <a:r>
            <a:rPr lang="en-US" sz="24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(&amp; report)</a:t>
          </a:r>
          <a:endParaRPr lang="en-GB" sz="24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2ED1076-590E-401C-B03C-DA4E24196B72}" type="parTrans" cxnId="{D80BA990-1EDD-47F6-B751-3CE14B6DFF9A}">
      <dgm:prSet/>
      <dgm:spPr/>
      <dgm:t>
        <a:bodyPr/>
        <a:lstStyle/>
        <a:p>
          <a:endParaRPr lang="en-GB"/>
        </a:p>
      </dgm:t>
    </dgm:pt>
    <dgm:pt modelId="{F787C87D-5977-4925-AA3E-BEF4AC288B7F}" type="sibTrans" cxnId="{D80BA990-1EDD-47F6-B751-3CE14B6DFF9A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en-GB"/>
        </a:p>
      </dgm:t>
    </dgm:pt>
    <dgm:pt modelId="{4EE04AE8-1C11-40D1-9277-A2F3D3CF0B45}">
      <dgm:prSet phldrT="[Text]" custT="1"/>
      <dgm:spPr>
        <a:noFill/>
        <a:ln w="28575">
          <a:solidFill>
            <a:schemeClr val="accent1"/>
          </a:solidFill>
        </a:ln>
      </dgm:spPr>
      <dgm:t>
        <a:bodyPr/>
        <a:lstStyle/>
        <a:p>
          <a:r>
            <a:rPr lang="en-US" sz="24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Respond </a:t>
          </a:r>
        </a:p>
        <a:p>
          <a:r>
            <a:rPr lang="en-US" sz="24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(&amp; report)</a:t>
          </a:r>
          <a:endParaRPr lang="en-GB" sz="24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0D8C8E6-C5DB-4182-A929-4840DC1A11BB}" type="parTrans" cxnId="{5E1AB4C3-EF6B-4654-AE4E-CD5BEE4C261F}">
      <dgm:prSet/>
      <dgm:spPr/>
      <dgm:t>
        <a:bodyPr/>
        <a:lstStyle/>
        <a:p>
          <a:endParaRPr lang="en-GB"/>
        </a:p>
      </dgm:t>
    </dgm:pt>
    <dgm:pt modelId="{D7A01C36-882A-48A6-A1E0-1F100B2B4B5B}" type="sibTrans" cxnId="{5E1AB4C3-EF6B-4654-AE4E-CD5BEE4C261F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en-GB"/>
        </a:p>
      </dgm:t>
    </dgm:pt>
    <dgm:pt modelId="{1CB8A443-24B9-48F0-B55A-C9568A0FA05B}">
      <dgm:prSet phldrT="[Text]" custT="1"/>
      <dgm:spPr>
        <a:noFill/>
        <a:ln w="28575">
          <a:solidFill>
            <a:schemeClr val="accent1"/>
          </a:solidFill>
        </a:ln>
      </dgm:spPr>
      <dgm:t>
        <a:bodyPr/>
        <a:lstStyle/>
        <a:p>
          <a:r>
            <a:rPr lang="en-US" sz="24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Evaluate </a:t>
          </a:r>
        </a:p>
        <a:p>
          <a:r>
            <a:rPr lang="en-US" sz="24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(&amp; report)</a:t>
          </a:r>
          <a:endParaRPr lang="en-GB" sz="24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ED2CE62-D7F6-42E0-92EF-7B0E60AB4EA2}" type="parTrans" cxnId="{9B7F0CC7-DD32-46C7-9D25-4FA228CEDD1D}">
      <dgm:prSet/>
      <dgm:spPr/>
      <dgm:t>
        <a:bodyPr/>
        <a:lstStyle/>
        <a:p>
          <a:endParaRPr lang="en-GB"/>
        </a:p>
      </dgm:t>
    </dgm:pt>
    <dgm:pt modelId="{FDDFAEDD-6389-4FF7-8EA3-64E4D71A66C7}" type="sibTrans" cxnId="{9B7F0CC7-DD32-46C7-9D25-4FA228CEDD1D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en-GB"/>
        </a:p>
      </dgm:t>
    </dgm:pt>
    <dgm:pt modelId="{B906F033-0485-42C4-AA5E-40877A04A5AE}">
      <dgm:prSet phldrT="[Text]" custT="1"/>
      <dgm:spPr>
        <a:noFill/>
        <a:ln w="28575">
          <a:solidFill>
            <a:schemeClr val="accent1"/>
          </a:solidFill>
        </a:ln>
      </dgm:spPr>
      <dgm:t>
        <a:bodyPr/>
        <a:lstStyle/>
        <a:p>
          <a:r>
            <a:rPr lang="en-US" sz="24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Monitor </a:t>
          </a:r>
        </a:p>
        <a:p>
          <a:r>
            <a:rPr lang="en-US" sz="24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(&amp; report)</a:t>
          </a:r>
          <a:endParaRPr lang="en-GB" sz="2400" b="1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A8AA1E8-DFE1-4F77-9AB5-5513DD2E84E6}" type="parTrans" cxnId="{DB4356C6-CC0C-4FE0-A887-632250231376}">
      <dgm:prSet/>
      <dgm:spPr/>
      <dgm:t>
        <a:bodyPr/>
        <a:lstStyle/>
        <a:p>
          <a:endParaRPr lang="en-GB"/>
        </a:p>
      </dgm:t>
    </dgm:pt>
    <dgm:pt modelId="{1884F7F6-374A-4FC5-AFAD-0F3D25FA24D6}" type="sibTrans" cxnId="{DB4356C6-CC0C-4FE0-A887-632250231376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en-GB"/>
        </a:p>
      </dgm:t>
    </dgm:pt>
    <dgm:pt modelId="{BA59F755-49A6-4A6F-A3FF-BD1624805254}" type="pres">
      <dgm:prSet presAssocID="{10290C95-B8D7-4751-90FF-CBEE1A6455BE}" presName="cycle" presStyleCnt="0">
        <dgm:presLayoutVars>
          <dgm:dir/>
          <dgm:resizeHandles val="exact"/>
        </dgm:presLayoutVars>
      </dgm:prSet>
      <dgm:spPr/>
    </dgm:pt>
    <dgm:pt modelId="{63C01F31-2CE7-4375-85C6-5CD5E7964C4A}" type="pres">
      <dgm:prSet presAssocID="{B748B36A-7305-4CE2-8E40-2DBC54FDD565}" presName="node" presStyleLbl="node1" presStyleIdx="0" presStyleCnt="4" custScaleX="126517">
        <dgm:presLayoutVars>
          <dgm:bulletEnabled val="1"/>
        </dgm:presLayoutVars>
      </dgm:prSet>
      <dgm:spPr/>
    </dgm:pt>
    <dgm:pt modelId="{B8A31EA0-C4E2-4E71-A294-BE6F5B6110E5}" type="pres">
      <dgm:prSet presAssocID="{B748B36A-7305-4CE2-8E40-2DBC54FDD565}" presName="spNode" presStyleCnt="0"/>
      <dgm:spPr/>
    </dgm:pt>
    <dgm:pt modelId="{50CAA8D7-6AE8-4BBC-A910-97174375FFF5}" type="pres">
      <dgm:prSet presAssocID="{F787C87D-5977-4925-AA3E-BEF4AC288B7F}" presName="sibTrans" presStyleLbl="sibTrans1D1" presStyleIdx="0" presStyleCnt="4"/>
      <dgm:spPr/>
    </dgm:pt>
    <dgm:pt modelId="{7476A031-9AFB-46EF-B69C-F510DF2E03D4}" type="pres">
      <dgm:prSet presAssocID="{4EE04AE8-1C11-40D1-9277-A2F3D3CF0B45}" presName="node" presStyleLbl="node1" presStyleIdx="1" presStyleCnt="4" custScaleX="126517" custRadScaleRad="142909" custRadScaleInc="742">
        <dgm:presLayoutVars>
          <dgm:bulletEnabled val="1"/>
        </dgm:presLayoutVars>
      </dgm:prSet>
      <dgm:spPr/>
    </dgm:pt>
    <dgm:pt modelId="{2EE8D3FD-3564-4B18-8AE8-20DC86761066}" type="pres">
      <dgm:prSet presAssocID="{4EE04AE8-1C11-40D1-9277-A2F3D3CF0B45}" presName="spNode" presStyleCnt="0"/>
      <dgm:spPr/>
    </dgm:pt>
    <dgm:pt modelId="{E07291BF-90DB-4953-8982-49866299D9A0}" type="pres">
      <dgm:prSet presAssocID="{D7A01C36-882A-48A6-A1E0-1F100B2B4B5B}" presName="sibTrans" presStyleLbl="sibTrans1D1" presStyleIdx="1" presStyleCnt="4"/>
      <dgm:spPr/>
    </dgm:pt>
    <dgm:pt modelId="{8F1F352A-0C92-4F1D-8451-FDD5E6FAC6DB}" type="pres">
      <dgm:prSet presAssocID="{1CB8A443-24B9-48F0-B55A-C9568A0FA05B}" presName="node" presStyleLbl="node1" presStyleIdx="2" presStyleCnt="4" custScaleX="126517">
        <dgm:presLayoutVars>
          <dgm:bulletEnabled val="1"/>
        </dgm:presLayoutVars>
      </dgm:prSet>
      <dgm:spPr/>
    </dgm:pt>
    <dgm:pt modelId="{97D69553-5964-4489-AF7E-7FA0CF27C7F7}" type="pres">
      <dgm:prSet presAssocID="{1CB8A443-24B9-48F0-B55A-C9568A0FA05B}" presName="spNode" presStyleCnt="0"/>
      <dgm:spPr/>
    </dgm:pt>
    <dgm:pt modelId="{EEF65A6F-C276-4925-A015-2745625554C5}" type="pres">
      <dgm:prSet presAssocID="{FDDFAEDD-6389-4FF7-8EA3-64E4D71A66C7}" presName="sibTrans" presStyleLbl="sibTrans1D1" presStyleIdx="2" presStyleCnt="4"/>
      <dgm:spPr/>
    </dgm:pt>
    <dgm:pt modelId="{227C2432-547D-4A81-8272-B550BE55D5FC}" type="pres">
      <dgm:prSet presAssocID="{B906F033-0485-42C4-AA5E-40877A04A5AE}" presName="node" presStyleLbl="node1" presStyleIdx="3" presStyleCnt="4" custScaleX="126517" custRadScaleRad="144936" custRadScaleInc="-731">
        <dgm:presLayoutVars>
          <dgm:bulletEnabled val="1"/>
        </dgm:presLayoutVars>
      </dgm:prSet>
      <dgm:spPr/>
    </dgm:pt>
    <dgm:pt modelId="{DF2542A1-01BC-49CF-BE2C-B1B97A6D5F5D}" type="pres">
      <dgm:prSet presAssocID="{B906F033-0485-42C4-AA5E-40877A04A5AE}" presName="spNode" presStyleCnt="0"/>
      <dgm:spPr/>
    </dgm:pt>
    <dgm:pt modelId="{0071D9C6-709A-4AB6-81C8-0F6789BE1B35}" type="pres">
      <dgm:prSet presAssocID="{1884F7F6-374A-4FC5-AFAD-0F3D25FA24D6}" presName="sibTrans" presStyleLbl="sibTrans1D1" presStyleIdx="3" presStyleCnt="4"/>
      <dgm:spPr/>
    </dgm:pt>
  </dgm:ptLst>
  <dgm:cxnLst>
    <dgm:cxn modelId="{B0A82205-D10E-4D70-90C8-BD8FA5C1A3C8}" type="presOf" srcId="{1884F7F6-374A-4FC5-AFAD-0F3D25FA24D6}" destId="{0071D9C6-709A-4AB6-81C8-0F6789BE1B35}" srcOrd="0" destOrd="0" presId="urn:microsoft.com/office/officeart/2005/8/layout/cycle5"/>
    <dgm:cxn modelId="{7337C715-6093-420E-8E1A-E532C7969642}" type="presOf" srcId="{FDDFAEDD-6389-4FF7-8EA3-64E4D71A66C7}" destId="{EEF65A6F-C276-4925-A015-2745625554C5}" srcOrd="0" destOrd="0" presId="urn:microsoft.com/office/officeart/2005/8/layout/cycle5"/>
    <dgm:cxn modelId="{10845A18-FAD7-427E-BE17-DFFEEFB1B402}" type="presOf" srcId="{B748B36A-7305-4CE2-8E40-2DBC54FDD565}" destId="{63C01F31-2CE7-4375-85C6-5CD5E7964C4A}" srcOrd="0" destOrd="0" presId="urn:microsoft.com/office/officeart/2005/8/layout/cycle5"/>
    <dgm:cxn modelId="{8D3E0219-39B2-464D-BD4B-E671E593D4B5}" type="presOf" srcId="{4EE04AE8-1C11-40D1-9277-A2F3D3CF0B45}" destId="{7476A031-9AFB-46EF-B69C-F510DF2E03D4}" srcOrd="0" destOrd="0" presId="urn:microsoft.com/office/officeart/2005/8/layout/cycle5"/>
    <dgm:cxn modelId="{1367ED19-F9FB-47FA-8964-3A3FA65C68F9}" type="presOf" srcId="{D7A01C36-882A-48A6-A1E0-1F100B2B4B5B}" destId="{E07291BF-90DB-4953-8982-49866299D9A0}" srcOrd="0" destOrd="0" presId="urn:microsoft.com/office/officeart/2005/8/layout/cycle5"/>
    <dgm:cxn modelId="{F8686A40-8181-4477-A59E-A4B78D5D011A}" type="presOf" srcId="{1CB8A443-24B9-48F0-B55A-C9568A0FA05B}" destId="{8F1F352A-0C92-4F1D-8451-FDD5E6FAC6DB}" srcOrd="0" destOrd="0" presId="urn:microsoft.com/office/officeart/2005/8/layout/cycle5"/>
    <dgm:cxn modelId="{9DD58843-4D2E-46EB-9981-EA9140BF3D0F}" type="presOf" srcId="{F787C87D-5977-4925-AA3E-BEF4AC288B7F}" destId="{50CAA8D7-6AE8-4BBC-A910-97174375FFF5}" srcOrd="0" destOrd="0" presId="urn:microsoft.com/office/officeart/2005/8/layout/cycle5"/>
    <dgm:cxn modelId="{D80BA990-1EDD-47F6-B751-3CE14B6DFF9A}" srcId="{10290C95-B8D7-4751-90FF-CBEE1A6455BE}" destId="{B748B36A-7305-4CE2-8E40-2DBC54FDD565}" srcOrd="0" destOrd="0" parTransId="{F2ED1076-590E-401C-B03C-DA4E24196B72}" sibTransId="{F787C87D-5977-4925-AA3E-BEF4AC288B7F}"/>
    <dgm:cxn modelId="{FD4FD8BD-DBB0-4051-A218-AD142C9A14D0}" type="presOf" srcId="{B906F033-0485-42C4-AA5E-40877A04A5AE}" destId="{227C2432-547D-4A81-8272-B550BE55D5FC}" srcOrd="0" destOrd="0" presId="urn:microsoft.com/office/officeart/2005/8/layout/cycle5"/>
    <dgm:cxn modelId="{5E1AB4C3-EF6B-4654-AE4E-CD5BEE4C261F}" srcId="{10290C95-B8D7-4751-90FF-CBEE1A6455BE}" destId="{4EE04AE8-1C11-40D1-9277-A2F3D3CF0B45}" srcOrd="1" destOrd="0" parTransId="{C0D8C8E6-C5DB-4182-A929-4840DC1A11BB}" sibTransId="{D7A01C36-882A-48A6-A1E0-1F100B2B4B5B}"/>
    <dgm:cxn modelId="{DB4356C6-CC0C-4FE0-A887-632250231376}" srcId="{10290C95-B8D7-4751-90FF-CBEE1A6455BE}" destId="{B906F033-0485-42C4-AA5E-40877A04A5AE}" srcOrd="3" destOrd="0" parTransId="{BA8AA1E8-DFE1-4F77-9AB5-5513DD2E84E6}" sibTransId="{1884F7F6-374A-4FC5-AFAD-0F3D25FA24D6}"/>
    <dgm:cxn modelId="{9B7F0CC7-DD32-46C7-9D25-4FA228CEDD1D}" srcId="{10290C95-B8D7-4751-90FF-CBEE1A6455BE}" destId="{1CB8A443-24B9-48F0-B55A-C9568A0FA05B}" srcOrd="2" destOrd="0" parTransId="{6ED2CE62-D7F6-42E0-92EF-7B0E60AB4EA2}" sibTransId="{FDDFAEDD-6389-4FF7-8EA3-64E4D71A66C7}"/>
    <dgm:cxn modelId="{EB712DEB-6114-4589-9DFD-9E05415F50E7}" type="presOf" srcId="{10290C95-B8D7-4751-90FF-CBEE1A6455BE}" destId="{BA59F755-49A6-4A6F-A3FF-BD1624805254}" srcOrd="0" destOrd="0" presId="urn:microsoft.com/office/officeart/2005/8/layout/cycle5"/>
    <dgm:cxn modelId="{892AC9B8-0AB9-4BE9-A235-D5DD3A0B87AD}" type="presParOf" srcId="{BA59F755-49A6-4A6F-A3FF-BD1624805254}" destId="{63C01F31-2CE7-4375-85C6-5CD5E7964C4A}" srcOrd="0" destOrd="0" presId="urn:microsoft.com/office/officeart/2005/8/layout/cycle5"/>
    <dgm:cxn modelId="{12883791-D866-4B38-9111-6DB16768379F}" type="presParOf" srcId="{BA59F755-49A6-4A6F-A3FF-BD1624805254}" destId="{B8A31EA0-C4E2-4E71-A294-BE6F5B6110E5}" srcOrd="1" destOrd="0" presId="urn:microsoft.com/office/officeart/2005/8/layout/cycle5"/>
    <dgm:cxn modelId="{B5D0D584-374C-49CF-B061-4391C60E262C}" type="presParOf" srcId="{BA59F755-49A6-4A6F-A3FF-BD1624805254}" destId="{50CAA8D7-6AE8-4BBC-A910-97174375FFF5}" srcOrd="2" destOrd="0" presId="urn:microsoft.com/office/officeart/2005/8/layout/cycle5"/>
    <dgm:cxn modelId="{38174DE9-DAAA-473B-9412-F6046A034F35}" type="presParOf" srcId="{BA59F755-49A6-4A6F-A3FF-BD1624805254}" destId="{7476A031-9AFB-46EF-B69C-F510DF2E03D4}" srcOrd="3" destOrd="0" presId="urn:microsoft.com/office/officeart/2005/8/layout/cycle5"/>
    <dgm:cxn modelId="{1E8188CF-CF85-4954-8E9C-8A321AA9FE84}" type="presParOf" srcId="{BA59F755-49A6-4A6F-A3FF-BD1624805254}" destId="{2EE8D3FD-3564-4B18-8AE8-20DC86761066}" srcOrd="4" destOrd="0" presId="urn:microsoft.com/office/officeart/2005/8/layout/cycle5"/>
    <dgm:cxn modelId="{5EACB2C7-79C0-4492-8663-83C475BC119B}" type="presParOf" srcId="{BA59F755-49A6-4A6F-A3FF-BD1624805254}" destId="{E07291BF-90DB-4953-8982-49866299D9A0}" srcOrd="5" destOrd="0" presId="urn:microsoft.com/office/officeart/2005/8/layout/cycle5"/>
    <dgm:cxn modelId="{7E2F9628-014E-40E1-8EF3-E4413489F5FB}" type="presParOf" srcId="{BA59F755-49A6-4A6F-A3FF-BD1624805254}" destId="{8F1F352A-0C92-4F1D-8451-FDD5E6FAC6DB}" srcOrd="6" destOrd="0" presId="urn:microsoft.com/office/officeart/2005/8/layout/cycle5"/>
    <dgm:cxn modelId="{992243F8-2595-4386-819B-ADE6534A3680}" type="presParOf" srcId="{BA59F755-49A6-4A6F-A3FF-BD1624805254}" destId="{97D69553-5964-4489-AF7E-7FA0CF27C7F7}" srcOrd="7" destOrd="0" presId="urn:microsoft.com/office/officeart/2005/8/layout/cycle5"/>
    <dgm:cxn modelId="{A90F3422-151C-48A0-A555-8416072BB2E5}" type="presParOf" srcId="{BA59F755-49A6-4A6F-A3FF-BD1624805254}" destId="{EEF65A6F-C276-4925-A015-2745625554C5}" srcOrd="8" destOrd="0" presId="urn:microsoft.com/office/officeart/2005/8/layout/cycle5"/>
    <dgm:cxn modelId="{AFE52D92-C0A6-4722-AD04-5B064034102F}" type="presParOf" srcId="{BA59F755-49A6-4A6F-A3FF-BD1624805254}" destId="{227C2432-547D-4A81-8272-B550BE55D5FC}" srcOrd="9" destOrd="0" presId="urn:microsoft.com/office/officeart/2005/8/layout/cycle5"/>
    <dgm:cxn modelId="{1733B2BE-82CF-4302-9219-C2BBDB125A74}" type="presParOf" srcId="{BA59F755-49A6-4A6F-A3FF-BD1624805254}" destId="{DF2542A1-01BC-49CF-BE2C-B1B97A6D5F5D}" srcOrd="10" destOrd="0" presId="urn:microsoft.com/office/officeart/2005/8/layout/cycle5"/>
    <dgm:cxn modelId="{70DA6782-74F1-4DB8-8AC8-10647B0D2CA2}" type="presParOf" srcId="{BA59F755-49A6-4A6F-A3FF-BD1624805254}" destId="{0071D9C6-709A-4AB6-81C8-0F6789BE1B35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C01F31-2CE7-4375-85C6-5CD5E7964C4A}">
      <dsp:nvSpPr>
        <dsp:cNvPr id="0" name=""/>
        <dsp:cNvSpPr/>
      </dsp:nvSpPr>
      <dsp:spPr>
        <a:xfrm>
          <a:off x="3420003" y="2705"/>
          <a:ext cx="2159993" cy="1109729"/>
        </a:xfrm>
        <a:prstGeom prst="roundRect">
          <a:avLst/>
        </a:prstGeom>
        <a:noFill/>
        <a:ln w="28575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Analyse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(&amp; report)</a:t>
          </a:r>
          <a:endParaRPr lang="en-GB" sz="2400" b="1" kern="12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474176" y="56878"/>
        <a:ext cx="2051647" cy="1001383"/>
      </dsp:txXfrm>
    </dsp:sp>
    <dsp:sp modelId="{50CAA8D7-6AE8-4BBC-A910-97174375FFF5}">
      <dsp:nvSpPr>
        <dsp:cNvPr id="0" name=""/>
        <dsp:cNvSpPr/>
      </dsp:nvSpPr>
      <dsp:spPr>
        <a:xfrm>
          <a:off x="3628255" y="905645"/>
          <a:ext cx="3666340" cy="3666340"/>
        </a:xfrm>
        <a:custGeom>
          <a:avLst/>
          <a:gdLst/>
          <a:ahLst/>
          <a:cxnLst/>
          <a:rect l="0" t="0" r="0" b="0"/>
          <a:pathLst>
            <a:path>
              <a:moveTo>
                <a:pt x="2297427" y="59761"/>
              </a:moveTo>
              <a:arcTo wR="1833170" hR="1833170" stAng="17080208" swAng="2113463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76A031-9AFB-46EF-B69C-F510DF2E03D4}">
      <dsp:nvSpPr>
        <dsp:cNvPr id="0" name=""/>
        <dsp:cNvSpPr/>
      </dsp:nvSpPr>
      <dsp:spPr>
        <a:xfrm>
          <a:off x="6039748" y="1846054"/>
          <a:ext cx="2159993" cy="1109729"/>
        </a:xfrm>
        <a:prstGeom prst="roundRect">
          <a:avLst/>
        </a:prstGeom>
        <a:noFill/>
        <a:ln w="28575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Respond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(&amp; report)</a:t>
          </a:r>
          <a:endParaRPr lang="en-GB" sz="2400" b="1" kern="12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6093921" y="1900227"/>
        <a:ext cx="2051647" cy="1001383"/>
      </dsp:txXfrm>
    </dsp:sp>
    <dsp:sp modelId="{E07291BF-90DB-4953-8982-49866299D9A0}">
      <dsp:nvSpPr>
        <dsp:cNvPr id="0" name=""/>
        <dsp:cNvSpPr/>
      </dsp:nvSpPr>
      <dsp:spPr>
        <a:xfrm>
          <a:off x="3635631" y="209031"/>
          <a:ext cx="3666340" cy="3666340"/>
        </a:xfrm>
        <a:custGeom>
          <a:avLst/>
          <a:gdLst/>
          <a:ahLst/>
          <a:cxnLst/>
          <a:rect l="0" t="0" r="0" b="0"/>
          <a:pathLst>
            <a:path>
              <a:moveTo>
                <a:pt x="3221657" y="3030089"/>
              </a:moveTo>
              <a:arcTo wR="1833170" hR="1833170" stAng="2445742" swAng="2093361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1F352A-0C92-4F1D-8451-FDD5E6FAC6DB}">
      <dsp:nvSpPr>
        <dsp:cNvPr id="0" name=""/>
        <dsp:cNvSpPr/>
      </dsp:nvSpPr>
      <dsp:spPr>
        <a:xfrm>
          <a:off x="3420003" y="3669046"/>
          <a:ext cx="2159993" cy="1109729"/>
        </a:xfrm>
        <a:prstGeom prst="roundRect">
          <a:avLst/>
        </a:prstGeom>
        <a:noFill/>
        <a:ln w="28575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Evaluate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(&amp; report)</a:t>
          </a:r>
          <a:endParaRPr lang="en-GB" sz="2400" b="1" kern="12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474176" y="3723219"/>
        <a:ext cx="2051647" cy="1001383"/>
      </dsp:txXfrm>
    </dsp:sp>
    <dsp:sp modelId="{EEF65A6F-C276-4925-A015-2745625554C5}">
      <dsp:nvSpPr>
        <dsp:cNvPr id="0" name=""/>
        <dsp:cNvSpPr/>
      </dsp:nvSpPr>
      <dsp:spPr>
        <a:xfrm>
          <a:off x="1658862" y="207071"/>
          <a:ext cx="3666340" cy="3666340"/>
        </a:xfrm>
        <a:custGeom>
          <a:avLst/>
          <a:gdLst/>
          <a:ahLst/>
          <a:cxnLst/>
          <a:rect l="0" t="0" r="0" b="0"/>
          <a:pathLst>
            <a:path>
              <a:moveTo>
                <a:pt x="1410657" y="3616985"/>
              </a:moveTo>
              <a:arcTo wR="1833170" hR="1833170" stAng="6199526" swAng="2138338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7C2432-547D-4A81-8272-B550BE55D5FC}">
      <dsp:nvSpPr>
        <dsp:cNvPr id="0" name=""/>
        <dsp:cNvSpPr/>
      </dsp:nvSpPr>
      <dsp:spPr>
        <a:xfrm>
          <a:off x="763099" y="1846045"/>
          <a:ext cx="2159993" cy="1109729"/>
        </a:xfrm>
        <a:prstGeom prst="roundRect">
          <a:avLst/>
        </a:prstGeom>
        <a:noFill/>
        <a:ln w="28575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Monitor 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(&amp; report)</a:t>
          </a:r>
          <a:endParaRPr lang="en-GB" sz="2400" b="1" kern="12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817272" y="1900218"/>
        <a:ext cx="2051647" cy="1001383"/>
      </dsp:txXfrm>
    </dsp:sp>
    <dsp:sp modelId="{0071D9C6-709A-4AB6-81C8-0F6789BE1B35}">
      <dsp:nvSpPr>
        <dsp:cNvPr id="0" name=""/>
        <dsp:cNvSpPr/>
      </dsp:nvSpPr>
      <dsp:spPr>
        <a:xfrm>
          <a:off x="1666241" y="907763"/>
          <a:ext cx="3666340" cy="3666340"/>
        </a:xfrm>
        <a:custGeom>
          <a:avLst/>
          <a:gdLst/>
          <a:ahLst/>
          <a:cxnLst/>
          <a:rect l="0" t="0" r="0" b="0"/>
          <a:pathLst>
            <a:path>
              <a:moveTo>
                <a:pt x="436788" y="645470"/>
              </a:moveTo>
              <a:arcTo wR="1833170" hR="1833170" stAng="13222979" swAng="2158279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35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49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3587B9-AF27-69D4-1767-CA7CFF9D3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C5C349-44F6-FDC4-32EA-9D9A74A7CC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E5CB74-93B7-121D-A652-165F1ED05D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704A13-C89A-6288-AD4D-47492969BA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638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80F3B2-452A-2251-A19A-E7B384196511}"/>
              </a:ext>
            </a:extLst>
          </p:cNvPr>
          <p:cNvSpPr txBox="1"/>
          <p:nvPr userDrawn="1"/>
        </p:nvSpPr>
        <p:spPr>
          <a:xfrm>
            <a:off x="838200" y="257455"/>
            <a:ext cx="9980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2.9 Strategic Communication and Information Integrity</a:t>
            </a:r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15E143A-CFDD-8834-30FE-49BA3C3531F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47DFCD-E123-CF45-C264-CA135B35B020}"/>
              </a:ext>
            </a:extLst>
          </p:cNvPr>
          <p:cNvSpPr txBox="1">
            <a:spLocks/>
          </p:cNvSpPr>
          <p:nvPr userDrawn="1"/>
        </p:nvSpPr>
        <p:spPr>
          <a:xfrm>
            <a:off x="838201" y="6444045"/>
            <a:ext cx="10613064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									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2B633A-482C-A46B-7F63-61ABDD18C79C}"/>
              </a:ext>
            </a:extLst>
          </p:cNvPr>
          <p:cNvSpPr txBox="1"/>
          <p:nvPr/>
        </p:nvSpPr>
        <p:spPr>
          <a:xfrm>
            <a:off x="1524000" y="2136340"/>
            <a:ext cx="9144000" cy="258532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2.9 Strategic Communication and Information Integrity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389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B86341-BB90-1DC6-A25A-F66CB0845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C2AB71-6A86-7A88-8565-9BEDAE5B916B}"/>
              </a:ext>
            </a:extLst>
          </p:cNvPr>
          <p:cNvSpPr txBox="1"/>
          <p:nvPr/>
        </p:nvSpPr>
        <p:spPr>
          <a:xfrm>
            <a:off x="1245108" y="69854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What is </a:t>
            </a:r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Misinformation, Disinformation</a:t>
            </a:r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 and Hate Speech?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D325E4-EC1A-C5B4-445E-E53E6CFB1DC1}"/>
              </a:ext>
            </a:extLst>
          </p:cNvPr>
          <p:cNvSpPr txBox="1"/>
          <p:nvPr/>
        </p:nvSpPr>
        <p:spPr>
          <a:xfrm>
            <a:off x="1595999" y="1736229"/>
            <a:ext cx="9000000" cy="32316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800" b="1" dirty="0">
                <a:solidFill>
                  <a:srgbClr val="0055A5"/>
                </a:solidFill>
                <a:latin typeface="Verdana"/>
                <a:ea typeface="Verdana"/>
              </a:rPr>
              <a:t>M</a:t>
            </a:r>
            <a:r>
              <a:rPr lang="en-US" sz="2000" b="1" dirty="0">
                <a:latin typeface="Verdana"/>
                <a:ea typeface="Verdana"/>
              </a:rPr>
              <a:t> </a:t>
            </a:r>
            <a:r>
              <a:rPr lang="en-US" sz="2000" dirty="0">
                <a:latin typeface="Verdana"/>
                <a:ea typeface="Verdana"/>
              </a:rPr>
              <a:t>– </a:t>
            </a:r>
            <a:r>
              <a:rPr lang="en-US" sz="2000" b="1" dirty="0">
                <a:latin typeface="Verdana"/>
                <a:ea typeface="Verdana"/>
              </a:rPr>
              <a:t>Misinformation</a:t>
            </a:r>
            <a:endParaRPr lang="en-US" sz="2000" dirty="0">
              <a:latin typeface="Verdana"/>
              <a:ea typeface="Verdana"/>
            </a:endParaRPr>
          </a:p>
          <a:p>
            <a:pPr marL="628650"/>
            <a:r>
              <a:rPr lang="en-US" sz="2000" dirty="0">
                <a:latin typeface="Verdana"/>
                <a:ea typeface="Verdana"/>
              </a:rPr>
              <a:t>Bad information shared by people who believe it is true</a:t>
            </a:r>
          </a:p>
          <a:p>
            <a:endParaRPr lang="en-US" sz="2000" dirty="0">
              <a:latin typeface="Verdana"/>
              <a:ea typeface="Verdana"/>
            </a:endParaRPr>
          </a:p>
          <a:p>
            <a:pPr algn="l"/>
            <a:r>
              <a:rPr lang="en-US" sz="2800" b="1" dirty="0">
                <a:solidFill>
                  <a:srgbClr val="0055A5"/>
                </a:solidFill>
                <a:latin typeface="Verdana"/>
                <a:ea typeface="Verdana"/>
              </a:rPr>
              <a:t>D</a:t>
            </a:r>
            <a:r>
              <a:rPr lang="en-US" sz="2000" b="1" dirty="0">
                <a:latin typeface="Verdana"/>
                <a:ea typeface="Verdana"/>
              </a:rPr>
              <a:t> </a:t>
            </a:r>
            <a:r>
              <a:rPr lang="en-US" sz="2000" dirty="0">
                <a:latin typeface="Verdana"/>
                <a:ea typeface="Verdana"/>
              </a:rPr>
              <a:t>– </a:t>
            </a:r>
            <a:r>
              <a:rPr lang="en-US" sz="2000" b="1" dirty="0">
                <a:latin typeface="Verdana"/>
                <a:ea typeface="Verdana"/>
              </a:rPr>
              <a:t>Disinformation</a:t>
            </a:r>
          </a:p>
          <a:p>
            <a:pPr marL="628650"/>
            <a:r>
              <a:rPr lang="en-US" sz="2000" dirty="0">
                <a:latin typeface="Verdana"/>
                <a:ea typeface="Verdana"/>
              </a:rPr>
              <a:t>Bad information shared on purpose by people who know it is false</a:t>
            </a:r>
          </a:p>
          <a:p>
            <a:endParaRPr lang="en-US" sz="2000" dirty="0">
              <a:latin typeface="Verdana"/>
              <a:ea typeface="Verdana"/>
            </a:endParaRPr>
          </a:p>
          <a:p>
            <a:pPr algn="l"/>
            <a:r>
              <a:rPr lang="en-US" sz="2800" b="1" dirty="0">
                <a:solidFill>
                  <a:srgbClr val="0055A5"/>
                </a:solidFill>
                <a:latin typeface="Verdana"/>
                <a:ea typeface="Verdana"/>
              </a:rPr>
              <a:t>H</a:t>
            </a:r>
            <a:r>
              <a:rPr lang="en-US" sz="2000" b="1" dirty="0">
                <a:latin typeface="Verdana"/>
                <a:ea typeface="Verdana"/>
              </a:rPr>
              <a:t> </a:t>
            </a:r>
            <a:r>
              <a:rPr lang="en-US" sz="2000" dirty="0">
                <a:latin typeface="Verdana"/>
                <a:ea typeface="Verdana"/>
              </a:rPr>
              <a:t>– </a:t>
            </a:r>
            <a:r>
              <a:rPr lang="en-US" sz="2000" b="1" dirty="0">
                <a:latin typeface="Verdana"/>
                <a:ea typeface="Verdana"/>
              </a:rPr>
              <a:t>Hate Speech</a:t>
            </a:r>
          </a:p>
          <a:p>
            <a:pPr marL="628650" algn="l"/>
            <a:r>
              <a:rPr lang="en-GB" sz="2000" dirty="0">
                <a:latin typeface="Verdana"/>
                <a:ea typeface="Verdana"/>
              </a:rPr>
              <a:t>Speech used to attack people based on who they are</a:t>
            </a:r>
          </a:p>
        </p:txBody>
      </p:sp>
    </p:spTree>
    <p:extLst>
      <p:ext uri="{BB962C8B-B14F-4D97-AF65-F5344CB8AC3E}">
        <p14:creationId xmlns:p14="http://schemas.microsoft.com/office/powerpoint/2010/main" val="270328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7F9950-FAA4-28BD-B32F-9CDC47C37EA3}"/>
              </a:ext>
            </a:extLst>
          </p:cNvPr>
          <p:cNvSpPr txBox="1"/>
          <p:nvPr/>
        </p:nvSpPr>
        <p:spPr>
          <a:xfrm>
            <a:off x="1245108" y="69854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Psychological and Emotional Effects of </a:t>
            </a:r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MDH</a:t>
            </a:r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 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E3A2D0-CE92-7D11-F88D-8B48E1BEF7C1}"/>
              </a:ext>
            </a:extLst>
          </p:cNvPr>
          <p:cNvSpPr txBox="1"/>
          <p:nvPr/>
        </p:nvSpPr>
        <p:spPr>
          <a:xfrm>
            <a:off x="1596000" y="1360266"/>
            <a:ext cx="9000000" cy="17851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>
                <a:latin typeface="Verdana"/>
                <a:ea typeface="Verdana"/>
              </a:rPr>
              <a:t>Fear: </a:t>
            </a:r>
            <a:r>
              <a:rPr lang="en-US" sz="2000">
                <a:latin typeface="Verdana"/>
                <a:ea typeface="Verdana"/>
              </a:rPr>
              <a:t>False narratives can evoke a sense of fear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>
                <a:latin typeface="Verdana"/>
                <a:ea typeface="Verdana"/>
              </a:rPr>
              <a:t>Anger: </a:t>
            </a:r>
            <a:r>
              <a:rPr lang="en-US" sz="2000">
                <a:latin typeface="Verdana"/>
                <a:ea typeface="Verdana"/>
              </a:rPr>
              <a:t>Misdirected anger can escalate conflicts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>
                <a:latin typeface="Verdana"/>
                <a:ea typeface="Verdana"/>
              </a:rPr>
              <a:t>Mistrust: </a:t>
            </a:r>
            <a:r>
              <a:rPr lang="en-US" sz="2000">
                <a:latin typeface="Verdana"/>
                <a:ea typeface="Verdana"/>
              </a:rPr>
              <a:t>Can affect civilian collaboration with the UN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>
                <a:latin typeface="Verdana"/>
                <a:ea typeface="Verdana"/>
              </a:rPr>
              <a:t>Confusion: </a:t>
            </a:r>
            <a:r>
              <a:rPr lang="en-GB" sz="2000">
                <a:latin typeface="Verdana"/>
                <a:ea typeface="Verdana"/>
              </a:rPr>
              <a:t>Can leave communities vulnerable to manipulation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F3D016-3323-AE6A-C53A-08E363826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999" y="3712631"/>
            <a:ext cx="5400000" cy="244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598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7F9950-FAA4-28BD-B32F-9CDC47C37EA3}"/>
              </a:ext>
            </a:extLst>
          </p:cNvPr>
          <p:cNvSpPr txBox="1"/>
          <p:nvPr/>
        </p:nvSpPr>
        <p:spPr>
          <a:xfrm>
            <a:off x="1245108" y="72932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Tactics and Techniques used by Disinformation Actors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E3A2D0-CE92-7D11-F88D-8B48E1BEF7C1}"/>
              </a:ext>
            </a:extLst>
          </p:cNvPr>
          <p:cNvSpPr txBox="1"/>
          <p:nvPr/>
        </p:nvSpPr>
        <p:spPr>
          <a:xfrm>
            <a:off x="1595999" y="2074783"/>
            <a:ext cx="9000000" cy="27084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Amplifying lies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Faking support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Weaponizing multimedia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Making emotional appeals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Presenting the context inaccurately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Pretending to be someone else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7B3134-0CAD-A4ED-B32E-3222485B56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296726" y="3090798"/>
            <a:ext cx="3951122" cy="297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852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2520516-003C-B7ED-28FB-A51996EA4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729155"/>
              </p:ext>
            </p:extLst>
          </p:nvPr>
        </p:nvGraphicFramePr>
        <p:xfrm>
          <a:off x="1524000" y="2079000"/>
          <a:ext cx="9144000" cy="270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1355">
                  <a:extLst>
                    <a:ext uri="{9D8B030D-6E8A-4147-A177-3AD203B41FA5}">
                      <a16:colId xmlns:a16="http://schemas.microsoft.com/office/drawing/2014/main" val="2117369804"/>
                    </a:ext>
                  </a:extLst>
                </a:gridCol>
                <a:gridCol w="6992645">
                  <a:extLst>
                    <a:ext uri="{9D8B030D-6E8A-4147-A177-3AD203B41FA5}">
                      <a16:colId xmlns:a16="http://schemas.microsoft.com/office/drawing/2014/main" val="2504447503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Required Learning Activity 2.9.1: The Impact of MDH on UN Peacekeeping Operations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574739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  <a:cs typeface="Arial"/>
                        </a:rPr>
                        <a:t>Purpose: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>
                          <a:effectLst/>
                          <a:latin typeface="Verdana"/>
                          <a:ea typeface="Verdana"/>
                          <a:cs typeface="Arial"/>
                        </a:rPr>
                        <a:t>To consider how MDH can be a challenge to peacekeeping</a:t>
                      </a:r>
                      <a:endParaRPr lang="en-US" sz="2000" dirty="0">
                        <a:effectLst/>
                        <a:latin typeface="Verdana"/>
                        <a:ea typeface="Verdana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996522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</a:rPr>
                        <a:t>Time: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effectLst/>
                          <a:latin typeface="Verdana"/>
                          <a:ea typeface="Verdana"/>
                        </a:rPr>
                        <a:t>10 minutes </a:t>
                      </a:r>
                      <a:endParaRPr lang="en-US" sz="2000" dirty="0"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8295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35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7F9950-FAA4-28BD-B32F-9CDC47C37EA3}"/>
              </a:ext>
            </a:extLst>
          </p:cNvPr>
          <p:cNvSpPr txBox="1"/>
          <p:nvPr/>
        </p:nvSpPr>
        <p:spPr>
          <a:xfrm>
            <a:off x="1245108" y="69854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Impact of </a:t>
            </a:r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MDH on</a:t>
            </a:r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 UN Peacekeeping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E3A2D0-CE92-7D11-F88D-8B48E1BEF7C1}"/>
              </a:ext>
            </a:extLst>
          </p:cNvPr>
          <p:cNvSpPr txBox="1"/>
          <p:nvPr/>
        </p:nvSpPr>
        <p:spPr>
          <a:xfrm>
            <a:off x="1595999" y="1843950"/>
            <a:ext cx="9000000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</a:t>
            </a:r>
            <a:r>
              <a:rPr lang="en-US" sz="20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his challenge has two angles:</a:t>
            </a:r>
            <a:r>
              <a:rPr lang="en-US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GB" sz="2000" dirty="0"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marR="0" lvl="3" indent="-365125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threat </a:t>
            </a:r>
            <a:r>
              <a:rPr lang="en-GB" sz="2000" dirty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MDH</a:t>
            </a: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poses to the safety and security of peacekeepers, reputation and operational space for missions. </a:t>
            </a:r>
          </a:p>
          <a:p>
            <a:pPr marL="457200" marR="0" lvl="3" indent="-365125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</a:t>
            </a: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 threat </a:t>
            </a:r>
            <a:r>
              <a:rPr lang="en-GB" sz="2000" dirty="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MDH</a:t>
            </a: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poses to mandate implementation, including the protection of civilians or support to political processes.</a:t>
            </a: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marL="0" marR="0" lvl="3">
              <a:spcBef>
                <a:spcPts val="600"/>
              </a:spcBef>
              <a:spcAft>
                <a:spcPts val="600"/>
              </a:spcAft>
            </a:pPr>
            <a:endParaRPr lang="en-GB" sz="2000" dirty="0">
              <a:solidFill>
                <a:srgbClr val="000000"/>
              </a:solidFill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3" algn="ctr">
              <a:spcBef>
                <a:spcPts val="600"/>
              </a:spcBef>
              <a:spcAft>
                <a:spcPts val="600"/>
              </a:spcAft>
            </a:pPr>
            <a:r>
              <a:rPr lang="en-GB" sz="2000" i="1" dirty="0">
                <a:solidFill>
                  <a:srgbClr val="0055A5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threats posed by MDH are real and can threaten the operational effectiveness, safety and security of peacekeepers.</a:t>
            </a:r>
            <a:endParaRPr lang="en-GB" sz="2000" i="1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4368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1E9CEF-A56F-2D41-03FA-3761AD0E8142}"/>
              </a:ext>
            </a:extLst>
          </p:cNvPr>
          <p:cNvSpPr txBox="1"/>
          <p:nvPr/>
        </p:nvSpPr>
        <p:spPr>
          <a:xfrm>
            <a:off x="1245108" y="74664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Overview of </a:t>
            </a:r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MDH</a:t>
            </a:r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 Targeting UN Peacekeeping 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87B3FD-5659-DD75-7A6C-8C33B4C061CA}"/>
              </a:ext>
            </a:extLst>
          </p:cNvPr>
          <p:cNvSpPr txBox="1"/>
          <p:nvPr/>
        </p:nvSpPr>
        <p:spPr>
          <a:xfrm>
            <a:off x="1596000" y="1453886"/>
            <a:ext cx="9000000" cy="34470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From sophisticated media environments to traditional media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>
                    <a:lumMod val="10000"/>
                  </a:schemeClr>
                </a:solidFill>
                <a:latin typeface="Verdana"/>
                <a:ea typeface="Verdana"/>
                <a:cs typeface="Arial"/>
              </a:rPr>
              <a:t>Can't be attributed to a single actor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Manipulation and deliberate amplification by both State and non-State actors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Marketplace for </a:t>
            </a:r>
            <a:r>
              <a:rPr lang="en-US" sz="2000" dirty="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MDH</a:t>
            </a: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, including media outfits, troll farms, influencers, and others who profit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MDH</a:t>
            </a: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knows no borders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8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190104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1E9CEF-A56F-2D41-03FA-3761AD0E8142}"/>
              </a:ext>
            </a:extLst>
          </p:cNvPr>
          <p:cNvSpPr txBox="1"/>
          <p:nvPr/>
        </p:nvSpPr>
        <p:spPr>
          <a:xfrm>
            <a:off x="1245108" y="74664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Impact of </a:t>
            </a:r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MDH</a:t>
            </a:r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 on Peacekeeping Mission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87B3FD-5659-DD75-7A6C-8C33B4C061CA}"/>
              </a:ext>
            </a:extLst>
          </p:cNvPr>
          <p:cNvSpPr txBox="1"/>
          <p:nvPr/>
        </p:nvSpPr>
        <p:spPr>
          <a:xfrm>
            <a:off x="1596000" y="1453886"/>
            <a:ext cx="9000000" cy="37548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Undermines mission credibility and legitimacy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Weakens trust and confidence in UN peacekeepers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Makes harmful narratives stronger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Destabilizes the operating environment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Bases and personnel at risk of protest and attack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Affects information collection and decision-making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Disrupts freedom of movement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8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7068497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1E9CEF-A56F-2D41-03FA-3761AD0E8142}"/>
              </a:ext>
            </a:extLst>
          </p:cNvPr>
          <p:cNvSpPr txBox="1"/>
          <p:nvPr/>
        </p:nvSpPr>
        <p:spPr>
          <a:xfrm>
            <a:off x="1245108" y="74664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Impact of </a:t>
            </a:r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MDH</a:t>
            </a:r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 on Mandate Implementation 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87B3FD-5659-DD75-7A6C-8C33B4C061CA}"/>
              </a:ext>
            </a:extLst>
          </p:cNvPr>
          <p:cNvSpPr txBox="1"/>
          <p:nvPr/>
        </p:nvSpPr>
        <p:spPr>
          <a:xfrm>
            <a:off x="1596000" y="1453886"/>
            <a:ext cx="9000000" cy="48320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solidFill>
                  <a:schemeClr val="accent1">
                    <a:lumMod val="10000"/>
                  </a:schemeClr>
                </a:solidFill>
                <a:latin typeface="Verdana"/>
                <a:ea typeface="Verdana"/>
                <a:cs typeface="Arial"/>
              </a:rPr>
              <a:t>Protection of civilians: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MDH </a:t>
            </a: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can impact vulnerable groups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solidFill>
                  <a:schemeClr val="accent1">
                    <a:lumMod val="10000"/>
                  </a:schemeClr>
                </a:solidFill>
                <a:latin typeface="Verdana"/>
                <a:ea typeface="Verdana"/>
                <a:cs typeface="Arial"/>
              </a:rPr>
              <a:t>Ceasefire monitoring: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MDH </a:t>
            </a: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can fuel tensions among parties to the conflict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Strengthening political processes:</a:t>
            </a: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MDH</a:t>
            </a: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can weaken political processes through undermining public institutions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Women, peace and security: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Women in the public eye are targeted with gendered disinformation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8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7050472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1E9CEF-A56F-2D41-03FA-3761AD0E8142}"/>
              </a:ext>
            </a:extLst>
          </p:cNvPr>
          <p:cNvSpPr txBox="1"/>
          <p:nvPr/>
        </p:nvSpPr>
        <p:spPr>
          <a:xfrm>
            <a:off x="1245108" y="74664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Addressing </a:t>
            </a:r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MDH</a:t>
            </a:r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 in Peacekeeping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87B3FD-5659-DD75-7A6C-8C33B4C061CA}"/>
              </a:ext>
            </a:extLst>
          </p:cNvPr>
          <p:cNvSpPr txBox="1"/>
          <p:nvPr/>
        </p:nvSpPr>
        <p:spPr>
          <a:xfrm>
            <a:off x="1596000" y="1453886"/>
            <a:ext cx="8999998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solidFill>
                  <a:schemeClr val="accent1">
                    <a:lumMod val="10000"/>
                  </a:schemeClr>
                </a:solidFill>
                <a:latin typeface="Verdana"/>
                <a:ea typeface="Verdana"/>
                <a:cs typeface="Arial"/>
              </a:rPr>
              <a:t>Seven UN principles to the approach to address MDH:</a:t>
            </a:r>
            <a:endParaRPr lang="en-GB" sz="2800" dirty="0">
              <a:solidFill>
                <a:schemeClr val="accent1">
                  <a:lumMod val="10000"/>
                </a:schemeClr>
              </a:solidFill>
              <a:latin typeface="Verdana"/>
              <a:ea typeface="Verdana"/>
              <a:cs typeface="Arial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ECF0D55-9E93-580A-F555-FBE4E29FD0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100" y="4381679"/>
            <a:ext cx="7307795" cy="1784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4F5BFB7-5B00-1F88-8B79-2BE42E55725A}"/>
              </a:ext>
            </a:extLst>
          </p:cNvPr>
          <p:cNvSpPr txBox="1"/>
          <p:nvPr/>
        </p:nvSpPr>
        <p:spPr>
          <a:xfrm>
            <a:off x="1595998" y="1954585"/>
            <a:ext cx="4500000" cy="221599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Multidisciplinary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Integrated effort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>
                <a:solidFill>
                  <a:schemeClr val="accent1">
                    <a:lumMod val="1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Proactive and preventive stance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800"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3068E1-C62E-809E-674B-56E219CA5062}"/>
              </a:ext>
            </a:extLst>
          </p:cNvPr>
          <p:cNvSpPr txBox="1"/>
          <p:nvPr/>
        </p:nvSpPr>
        <p:spPr>
          <a:xfrm>
            <a:off x="6095998" y="1954585"/>
            <a:ext cx="4500000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1">
                    <a:lumMod val="10000"/>
                  </a:schemeClr>
                </a:solidFill>
                <a:latin typeface="Verdana"/>
                <a:ea typeface="Verdana"/>
                <a:cs typeface="Arial"/>
              </a:rPr>
              <a:t>People-centred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1">
                    <a:lumMod val="10000"/>
                  </a:schemeClr>
                </a:solidFill>
                <a:latin typeface="Verdana"/>
                <a:ea typeface="Verdana"/>
                <a:cs typeface="Arial"/>
              </a:rPr>
              <a:t>Gender- and age-responsive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1">
                    <a:lumMod val="10000"/>
                  </a:schemeClr>
                </a:solidFill>
                <a:latin typeface="Verdana"/>
                <a:ea typeface="Verdana"/>
                <a:cs typeface="Arial"/>
              </a:rPr>
              <a:t>Non-secret</a:t>
            </a:r>
            <a:endParaRPr lang="en-GB" sz="2000">
              <a:solidFill>
                <a:schemeClr val="accent1">
                  <a:lumMod val="1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accent1">
                    <a:lumMod val="10000"/>
                  </a:schemeClr>
                </a:solidFill>
                <a:latin typeface="Verdana"/>
                <a:ea typeface="Verdana"/>
                <a:cs typeface="Arial"/>
              </a:rPr>
              <a:t>Respect for data protection and privacy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8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476949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FDA045-AFAF-4A82-69BE-EC7B0EA1B2F1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A Whole-of-Mission Approach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D0118D-5EBD-6322-89C0-0EA7224C44DE}"/>
              </a:ext>
            </a:extLst>
          </p:cNvPr>
          <p:cNvSpPr txBox="1"/>
          <p:nvPr/>
        </p:nvSpPr>
        <p:spPr>
          <a:xfrm>
            <a:off x="1596000" y="1453886"/>
            <a:ext cx="9000000" cy="47089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91440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000" b="1" dirty="0">
                <a:effectLst/>
                <a:latin typeface="Verdana"/>
                <a:ea typeface="Calibri"/>
                <a:cs typeface="Arial"/>
              </a:rPr>
              <a:t>All components – uniformed and civilian – have the capacity to make important contributions: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Verdana"/>
                <a:ea typeface="Calibri"/>
                <a:cs typeface="Arial"/>
              </a:rPr>
              <a:t>Joint mission analysis centre (JMAC) conducts in-depth analysis of the information environment</a:t>
            </a:r>
          </a:p>
          <a:p>
            <a:pPr marL="342900" indent="-342900" defTabSz="9144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effectLst/>
                <a:latin typeface="Verdana"/>
                <a:ea typeface="Calibri"/>
                <a:cs typeface="Arial"/>
              </a:rPr>
              <a:t>Political </a:t>
            </a:r>
            <a:r>
              <a:rPr lang="en-US" sz="2000" dirty="0">
                <a:latin typeface="Verdana"/>
                <a:ea typeface="Calibri"/>
                <a:cs typeface="Arial"/>
              </a:rPr>
              <a:t>affairs</a:t>
            </a:r>
            <a:r>
              <a:rPr lang="en-US" sz="2000" dirty="0">
                <a:effectLst/>
                <a:latin typeface="Verdana"/>
                <a:ea typeface="Calibri"/>
                <a:cs typeface="Arial"/>
              </a:rPr>
              <a:t> component provides political advice and guidance on MDH</a:t>
            </a:r>
          </a:p>
          <a:p>
            <a:pPr marL="342900" indent="-342900" defTabSz="9144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Verdana"/>
                <a:ea typeface="Calibri"/>
                <a:cs typeface="Arial"/>
              </a:rPr>
              <a:t>Human rights component monitors protection of journalists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effectLst/>
                <a:latin typeface="Verdana"/>
                <a:ea typeface="Calibri"/>
                <a:cs typeface="Arial"/>
              </a:rPr>
              <a:t>The </a:t>
            </a:r>
            <a:r>
              <a:rPr lang="en-US" sz="2000" dirty="0">
                <a:latin typeface="Verdana"/>
                <a:ea typeface="Calibri"/>
                <a:cs typeface="Arial"/>
              </a:rPr>
              <a:t>military and police components include preventive, anticipatory and responsive measures into operational plans to address MDH </a:t>
            </a:r>
            <a:endParaRPr lang="en-US" sz="2000" dirty="0">
              <a:effectLst/>
              <a:latin typeface="Verdana"/>
              <a:ea typeface="Calibri"/>
              <a:cs typeface="Arial"/>
            </a:endParaRPr>
          </a:p>
          <a:p>
            <a:pPr marL="342900" indent="-342900" defTabSz="9144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sz="2000" b="1"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112044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E6B98A-E33B-B974-8D34-3714494D6F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792290"/>
              </p:ext>
            </p:extLst>
          </p:nvPr>
        </p:nvGraphicFramePr>
        <p:xfrm>
          <a:off x="1596000" y="923040"/>
          <a:ext cx="8999999" cy="501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u="none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Aim</a:t>
                      </a:r>
                      <a:endParaRPr lang="en-GB" sz="2000" u="none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lvl="0" indent="-342900" algn="l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GB" sz="2000" u="none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To explain the importance of strategic communication and </a:t>
                      </a:r>
                      <a:r>
                        <a:rPr lang="en-GB" sz="2000" u="none" kern="1200" noProof="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information integrity </a:t>
                      </a:r>
                      <a:r>
                        <a:rPr lang="en-GB" sz="2000" u="none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and the strategic and operational threat posed by misinformation, disinformation and hate speech (MDH)</a:t>
                      </a:r>
                      <a:endParaRPr lang="en-US" sz="2000" u="none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 u="none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u="none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Relevance</a:t>
                      </a:r>
                      <a:endParaRPr lang="en-GB" sz="2000" b="1" u="none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u="none" dirty="0">
                          <a:effectLst/>
                          <a:latin typeface="Verdana"/>
                          <a:ea typeface="Verdana"/>
                          <a:cs typeface="Arial"/>
                        </a:rPr>
                        <a:t>As peacekeeping personnel, you must be aware of the critical role of strategic communication as a political and operational necessity that requires a whole-of-mission approach. 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u="none" dirty="0">
                          <a:effectLst/>
                          <a:latin typeface="Verdana"/>
                          <a:ea typeface="Verdana"/>
                          <a:cs typeface="Arial"/>
                        </a:rPr>
                        <a:t>MDH can impact the credibility, ability to implement mandates, security and legitimacy of a UN mission, and mitigation and risk management should be integrated in all areas of mission work.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2000" u="none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D21DCD32-EF65-4283-4B10-1D9449F72379}"/>
              </a:ext>
            </a:extLst>
          </p:cNvPr>
          <p:cNvSpPr/>
          <p:nvPr/>
        </p:nvSpPr>
        <p:spPr>
          <a:xfrm>
            <a:off x="4218039" y="2231923"/>
            <a:ext cx="3706762" cy="29693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Info</a:t>
            </a:r>
          </a:p>
          <a:p>
            <a:pPr algn="ctr"/>
            <a:r>
              <a:rPr lang="en-US" sz="24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Environment</a:t>
            </a:r>
            <a:endParaRPr lang="en-GB" sz="24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FDA045-AFAF-4A82-69BE-EC7B0EA1B2F1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Monitoring, Analysis, Response and Evaluation Cycle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9B6333E-544F-679B-E587-683477B276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4859279"/>
              </p:ext>
            </p:extLst>
          </p:nvPr>
        </p:nvGraphicFramePr>
        <p:xfrm>
          <a:off x="1596000" y="1350609"/>
          <a:ext cx="9000000" cy="47814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39463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6E596C4-17D9-CF38-FDBD-D6CF3BB878FD}"/>
              </a:ext>
            </a:extLst>
          </p:cNvPr>
          <p:cNvSpPr txBox="1"/>
          <p:nvPr/>
        </p:nvSpPr>
        <p:spPr>
          <a:xfrm>
            <a:off x="838200" y="1781308"/>
            <a:ext cx="10515600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lvl="1"/>
            <a:endParaRPr lang="en-US" sz="1600" b="1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lvl="1"/>
            <a:endParaRPr lang="en-US" sz="1600" b="1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lvl="1"/>
            <a:r>
              <a:rPr lang="en-US" sz="16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defTabSz="914400">
              <a:spcAft>
                <a:spcPct val="0"/>
              </a:spcAft>
              <a:defRPr/>
            </a:pPr>
            <a:endParaRPr lang="en-US" sz="1600"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AB3CE6-96F5-7082-EE3A-C02597F543AA}"/>
              </a:ext>
            </a:extLst>
          </p:cNvPr>
          <p:cNvSpPr txBox="1"/>
          <p:nvPr/>
        </p:nvSpPr>
        <p:spPr>
          <a:xfrm>
            <a:off x="1245108" y="76628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Support Provided by UNHQ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48380D-6706-FB69-FFCB-90C6CF6292EC}"/>
              </a:ext>
            </a:extLst>
          </p:cNvPr>
          <p:cNvSpPr txBox="1"/>
          <p:nvPr/>
        </p:nvSpPr>
        <p:spPr>
          <a:xfrm>
            <a:off x="1596000" y="1453886"/>
            <a:ext cx="9000000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0000"/>
                </a:solidFill>
                <a:latin typeface="Verdana"/>
                <a:ea typeface="Verdana"/>
              </a:rPr>
              <a:t>Information Integrity Unit</a:t>
            </a:r>
            <a:endParaRPr lang="en-US" sz="2000" b="1" i="1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</a:rPr>
              <a:t>Works with the Strategic communication Section and other UN entities to support missions in </a:t>
            </a:r>
            <a:r>
              <a:rPr lang="en-US" sz="2000">
                <a:solidFill>
                  <a:srgbClr val="000000"/>
                </a:solidFill>
                <a:latin typeface="Verdana"/>
                <a:ea typeface="Verdana"/>
              </a:rPr>
              <a:t>addressing MDH</a:t>
            </a: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</a:rPr>
              <a:t>, through:</a:t>
            </a:r>
          </a:p>
          <a:p>
            <a:pPr marL="796925" lvl="1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</a:rPr>
              <a:t>Training</a:t>
            </a:r>
          </a:p>
          <a:p>
            <a:pPr marL="796925" lvl="1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</a:rPr>
              <a:t>Policy and guidance</a:t>
            </a:r>
          </a:p>
          <a:p>
            <a:pPr marL="796925" lvl="1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</a:rPr>
              <a:t>Monitoring and analysis expertise</a:t>
            </a:r>
          </a:p>
          <a:p>
            <a:pPr marL="796925" lvl="1" indent="-285750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</a:rPr>
              <a:t>Support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7555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628F88-B956-C389-617B-2A4BEC857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02D5F2-8129-060F-94C7-CEC604289434}"/>
              </a:ext>
            </a:extLst>
          </p:cNvPr>
          <p:cNvSpPr txBox="1"/>
          <p:nvPr/>
        </p:nvSpPr>
        <p:spPr>
          <a:xfrm>
            <a:off x="1524000" y="2967336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730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E6B98A-E33B-B974-8D34-3714494D6F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684893"/>
              </p:ext>
            </p:extLst>
          </p:nvPr>
        </p:nvGraphicFramePr>
        <p:xfrm>
          <a:off x="1596000" y="1589280"/>
          <a:ext cx="8999999" cy="367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Understand the importance of strategic communication and information integrity to build awareness of and support for UN Peacekeeping.</a:t>
                      </a:r>
                    </a:p>
                    <a:p>
                      <a:pPr marL="34290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Explain the evolving challenge of misinformation, disinformation and hate speech (MDH), the harms they can create and what missions should do about it. </a:t>
                      </a:r>
                    </a:p>
                    <a:p>
                      <a:pPr marL="34290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Understand your role as communicator and how you can contribute to preventing and/or addressing information threats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. 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/>
                        <a:ea typeface="Verdan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9605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7F9950-FAA4-28BD-B32F-9CDC47C37EA3}"/>
              </a:ext>
            </a:extLst>
          </p:cNvPr>
          <p:cNvSpPr txBox="1"/>
          <p:nvPr/>
        </p:nvSpPr>
        <p:spPr>
          <a:xfrm>
            <a:off x="1245108" y="74891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Definition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E3A2D0-CE92-7D11-F88D-8B48E1BEF7C1}"/>
              </a:ext>
            </a:extLst>
          </p:cNvPr>
          <p:cNvSpPr txBox="1"/>
          <p:nvPr/>
        </p:nvSpPr>
        <p:spPr>
          <a:xfrm>
            <a:off x="1596000" y="1360266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latin typeface="Verdana"/>
                <a:ea typeface="Verdana"/>
              </a:rPr>
              <a:t>Strategic communication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Purposeful or directed communication with the objective of building support for an organizational objective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lang="en-US" sz="2000" b="1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latin typeface="Verdana"/>
                <a:ea typeface="Verdana"/>
              </a:rPr>
              <a:t>In UN peacekeeping, strategic communication are used to</a:t>
            </a:r>
            <a:r>
              <a:rPr lang="en-US" sz="2000">
                <a:latin typeface="Verdana"/>
                <a:ea typeface="Verdana"/>
              </a:rPr>
              <a:t>: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Build understanding and support for the work carried out by peacekeepers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Build support for the mission to create the conditions required to carry out the work of the UN</a:t>
            </a:r>
          </a:p>
        </p:txBody>
      </p:sp>
    </p:spTree>
    <p:extLst>
      <p:ext uri="{BB962C8B-B14F-4D97-AF65-F5344CB8AC3E}">
        <p14:creationId xmlns:p14="http://schemas.microsoft.com/office/powerpoint/2010/main" val="744018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7F9950-FAA4-28BD-B32F-9CDC47C37EA3}"/>
              </a:ext>
            </a:extLst>
          </p:cNvPr>
          <p:cNvSpPr txBox="1"/>
          <p:nvPr/>
        </p:nvSpPr>
        <p:spPr>
          <a:xfrm>
            <a:off x="1245108" y="74891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The Importance of Strategic communication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E3A2D0-CE92-7D11-F88D-8B48E1BEF7C1}"/>
              </a:ext>
            </a:extLst>
          </p:cNvPr>
          <p:cNvSpPr txBox="1"/>
          <p:nvPr/>
        </p:nvSpPr>
        <p:spPr>
          <a:xfrm>
            <a:off x="1596000" y="1529952"/>
            <a:ext cx="9000000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Verdana"/>
                <a:ea typeface="Calibri"/>
                <a:cs typeface="Arial"/>
              </a:rPr>
              <a:t>The success of a UN peacekeeping mission is impacted by perception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Verdana"/>
                <a:ea typeface="Calibri"/>
                <a:cs typeface="Arial"/>
              </a:rPr>
              <a:t>Strategic communication </a:t>
            </a:r>
            <a:r>
              <a:rPr lang="en-US" sz="2000" dirty="0">
                <a:latin typeface="Verdana"/>
                <a:ea typeface="Calibri"/>
                <a:cs typeface="Arial"/>
              </a:rPr>
              <a:t>helps</a:t>
            </a:r>
            <a:r>
              <a:rPr lang="en-US" sz="2000" dirty="0">
                <a:effectLst/>
                <a:latin typeface="Verdana"/>
                <a:ea typeface="Calibri"/>
                <a:cs typeface="Arial"/>
              </a:rPr>
              <a:t> build support</a:t>
            </a:r>
          </a:p>
          <a:p>
            <a:pPr marL="342900" indent="-34290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BB273DA-EF77-ECCA-D96E-57C12324B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999" y="3190706"/>
            <a:ext cx="7200000" cy="279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466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7F9950-FAA4-28BD-B32F-9CDC47C37EA3}"/>
              </a:ext>
            </a:extLst>
          </p:cNvPr>
          <p:cNvSpPr txBox="1"/>
          <p:nvPr/>
        </p:nvSpPr>
        <p:spPr>
          <a:xfrm>
            <a:off x="1245108" y="74891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+mn-lt"/>
                <a:cs typeface="+mn-lt"/>
              </a:rPr>
              <a:t>How Peacekeepers Can Support the Communications Approach </a:t>
            </a:r>
            <a:endParaRPr lang="en-US" sz="2000" b="1" dirty="0">
              <a:solidFill>
                <a:srgbClr val="0055A5"/>
              </a:solidFill>
              <a:latin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E3A2D0-CE92-7D11-F88D-8B48E1BEF7C1}"/>
              </a:ext>
            </a:extLst>
          </p:cNvPr>
          <p:cNvSpPr txBox="1"/>
          <p:nvPr/>
        </p:nvSpPr>
        <p:spPr>
          <a:xfrm>
            <a:off x="1595999" y="1613118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effectLst/>
                <a:latin typeface="Verdana"/>
                <a:ea typeface="Calibri"/>
                <a:cs typeface="Arial"/>
              </a:rPr>
              <a:t>Internally, within the Mission:</a:t>
            </a:r>
            <a:endParaRPr lang="en-GB" sz="2000" b="1" dirty="0">
              <a:effectLst/>
              <a:latin typeface="Verdana"/>
              <a:ea typeface="Calibri"/>
              <a:cs typeface="Arial"/>
            </a:endParaRP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Calibri"/>
                <a:cs typeface="Arial"/>
              </a:rPr>
              <a:t>Communicate</a:t>
            </a:r>
            <a:r>
              <a:rPr lang="en-US" sz="2000" dirty="0">
                <a:effectLst/>
                <a:latin typeface="Verdana"/>
                <a:ea typeface="Calibri"/>
                <a:cs typeface="Arial"/>
              </a:rPr>
              <a:t> proactively in good and bad times</a:t>
            </a:r>
            <a:r>
              <a:rPr lang="en-US" sz="2000" dirty="0">
                <a:latin typeface="Verdana"/>
                <a:ea typeface="Calibri"/>
                <a:cs typeface="Arial"/>
              </a:rPr>
              <a:t>,</a:t>
            </a:r>
            <a:r>
              <a:rPr lang="en-US" sz="2000" dirty="0">
                <a:effectLst/>
                <a:latin typeface="Verdana"/>
                <a:ea typeface="Calibri"/>
                <a:cs typeface="Arial"/>
              </a:rPr>
              <a:t> as staying silent leaves a vacuum of information.</a:t>
            </a:r>
            <a:endParaRPr lang="en-GB" sz="2000" dirty="0">
              <a:effectLst/>
              <a:latin typeface="Verdana"/>
              <a:ea typeface="Calibri"/>
              <a:cs typeface="Arial"/>
            </a:endParaRP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effectLst/>
                <a:latin typeface="Verdana"/>
                <a:ea typeface="Calibri"/>
                <a:cs typeface="Arial"/>
              </a:rPr>
              <a:t>            </a:t>
            </a:r>
            <a:endParaRPr lang="en-GB" sz="2000" dirty="0">
              <a:effectLst/>
              <a:latin typeface="Verdana"/>
              <a:ea typeface="Calibri"/>
              <a:cs typeface="Arial"/>
            </a:endParaRP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effectLst/>
                <a:latin typeface="Verdana"/>
                <a:ea typeface="Calibri"/>
                <a:cs typeface="Arial"/>
              </a:rPr>
              <a:t>Externally:</a:t>
            </a:r>
            <a:endParaRPr lang="en-GB" sz="2000" b="1" dirty="0">
              <a:effectLst/>
              <a:latin typeface="Verdana"/>
              <a:ea typeface="Calibri"/>
              <a:cs typeface="Arial"/>
            </a:endParaRP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Calibri"/>
                <a:cs typeface="Arial"/>
              </a:rPr>
              <a:t>Communicate</a:t>
            </a:r>
            <a:r>
              <a:rPr lang="en-US" sz="2000" dirty="0">
                <a:effectLst/>
                <a:latin typeface="Verdana"/>
                <a:ea typeface="Calibri"/>
                <a:cs typeface="Arial"/>
              </a:rPr>
              <a:t> about what we do as peacekeepers in an engaging manner that everyone can understand.  </a:t>
            </a:r>
            <a:endParaRPr lang="en-GB" sz="2000" dirty="0">
              <a:effectLst/>
              <a:latin typeface="Verdana"/>
              <a:ea typeface="Calibri"/>
              <a:cs typeface="Arial"/>
            </a:endParaRP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Calibri"/>
                <a:cs typeface="Arial"/>
              </a:rPr>
              <a:t>Play</a:t>
            </a:r>
            <a:r>
              <a:rPr lang="en-US" sz="2000" dirty="0">
                <a:effectLst/>
                <a:latin typeface="Verdana"/>
                <a:ea typeface="Calibri"/>
                <a:cs typeface="Arial"/>
              </a:rPr>
              <a:t> your part to help promote a positive image of the </a:t>
            </a:r>
            <a:r>
              <a:rPr lang="en-US" sz="2000" dirty="0">
                <a:latin typeface="Verdana"/>
                <a:ea typeface="Calibri"/>
                <a:cs typeface="Arial"/>
              </a:rPr>
              <a:t>mission</a:t>
            </a:r>
            <a:r>
              <a:rPr lang="en-US" sz="2000" dirty="0">
                <a:effectLst/>
                <a:latin typeface="Verdana"/>
                <a:ea typeface="Calibri"/>
                <a:cs typeface="Arial"/>
              </a:rPr>
              <a:t> with key audiences.</a:t>
            </a:r>
            <a:endParaRPr lang="en-GB" sz="24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204412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7F9950-FAA4-28BD-B32F-9CDC47C37EA3}"/>
              </a:ext>
            </a:extLst>
          </p:cNvPr>
          <p:cNvSpPr txBox="1"/>
          <p:nvPr/>
        </p:nvSpPr>
        <p:spPr>
          <a:xfrm>
            <a:off x="1245108" y="74891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Social Media – </a:t>
            </a:r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What </a:t>
            </a:r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Can </a:t>
            </a:r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Peacekeepers Do</a:t>
            </a:r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?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E3A2D0-CE92-7D11-F88D-8B48E1BEF7C1}"/>
              </a:ext>
            </a:extLst>
          </p:cNvPr>
          <p:cNvSpPr txBox="1"/>
          <p:nvPr/>
        </p:nvSpPr>
        <p:spPr>
          <a:xfrm>
            <a:off x="1595999" y="1767006"/>
            <a:ext cx="9000000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/>
                <a:ea typeface="+mn-lt"/>
                <a:cs typeface="+mn-lt"/>
              </a:rPr>
              <a:t>Be consistent with the principles of the UN Charter, Standards of Conduct and Staff Regulations and Rules </a:t>
            </a:r>
            <a:endParaRPr lang="en-GB" sz="2000" dirty="0">
              <a:latin typeface="Verdana"/>
              <a:ea typeface="+mn-lt"/>
              <a:cs typeface="+mn-lt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/>
                <a:ea typeface="+mn-lt"/>
                <a:cs typeface="+mn-lt"/>
              </a:rPr>
              <a:t>Promote understanding of the objectives and work of the UN, but consider reputational risks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/>
                <a:ea typeface="+mn-lt"/>
                <a:cs typeface="+mn-lt"/>
              </a:rPr>
              <a:t>Think before posting and use common sense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/>
                <a:ea typeface="+mn-lt"/>
                <a:cs typeface="+mn-lt"/>
              </a:rPr>
              <a:t>Understand that disclaimers do not protect you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/>
                <a:ea typeface="+mn-lt"/>
                <a:cs typeface="+mn-lt"/>
              </a:rPr>
              <a:t>Understand that nothing is private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/>
                <a:ea typeface="+mn-lt"/>
                <a:cs typeface="+mn-lt"/>
              </a:rPr>
              <a:t>Respect the privacy of colleagues</a:t>
            </a:r>
            <a:endParaRPr lang="en-GB" sz="28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62642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7F9950-FAA4-28BD-B32F-9CDC47C37EA3}"/>
              </a:ext>
            </a:extLst>
          </p:cNvPr>
          <p:cNvSpPr txBox="1"/>
          <p:nvPr/>
        </p:nvSpPr>
        <p:spPr>
          <a:xfrm>
            <a:off x="1245108" y="74891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Social Media Risks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E3A2D0-CE92-7D11-F88D-8B48E1BEF7C1}"/>
              </a:ext>
            </a:extLst>
          </p:cNvPr>
          <p:cNvSpPr txBox="1"/>
          <p:nvPr/>
        </p:nvSpPr>
        <p:spPr>
          <a:xfrm>
            <a:off x="1596000" y="1360266"/>
            <a:ext cx="9000000" cy="34470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/>
                <a:ea typeface="+mn-lt"/>
                <a:cs typeface="+mn-lt"/>
              </a:rPr>
              <a:t>Misuse of social media can pose a threat to operational security and put you and your colleagues at risk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/>
                <a:ea typeface="+mn-lt"/>
                <a:cs typeface="+mn-lt"/>
              </a:rPr>
              <a:t>Do not use the UN emblem or official email to create personal accounts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/>
                <a:ea typeface="+mn-lt"/>
                <a:cs typeface="+mn-lt"/>
              </a:rPr>
              <a:t>Do not to disclose office information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/>
                <a:ea typeface="+mn-lt"/>
                <a:cs typeface="+mn-lt"/>
              </a:rPr>
              <a:t>Do not create false identities to post or comment </a:t>
            </a:r>
          </a:p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800">
              <a:latin typeface="Verdana"/>
              <a:ea typeface="Verdan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C2E57F-46E5-8582-E41A-EC696BF296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6000" y="4150295"/>
            <a:ext cx="4500000" cy="229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691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7F9950-FAA4-28BD-B32F-9CDC47C37EA3}"/>
              </a:ext>
            </a:extLst>
          </p:cNvPr>
          <p:cNvSpPr txBox="1"/>
          <p:nvPr/>
        </p:nvSpPr>
        <p:spPr>
          <a:xfrm>
            <a:off x="1245108" y="69854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Information Integrity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E3A2D0-CE92-7D11-F88D-8B48E1BEF7C1}"/>
              </a:ext>
            </a:extLst>
          </p:cNvPr>
          <p:cNvSpPr txBox="1"/>
          <p:nvPr/>
        </p:nvSpPr>
        <p:spPr>
          <a:xfrm>
            <a:off x="1595999" y="1767006"/>
            <a:ext cx="9000000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Information integrity:</a:t>
            </a:r>
            <a:r>
              <a:rPr lang="en-US" sz="2000" dirty="0">
                <a:latin typeface="Verdana"/>
                <a:ea typeface="Verdana"/>
              </a:rPr>
              <a:t> refers to the accuracy and reliability of information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Information integrity is:</a:t>
            </a:r>
          </a:p>
          <a:p>
            <a:pPr marL="720725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/>
                <a:ea typeface="Verdana"/>
              </a:rPr>
              <a:t>When information is accurate, reliable and free from discrimination and hate</a:t>
            </a:r>
          </a:p>
          <a:p>
            <a:pPr marL="720725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/>
                <a:ea typeface="Verdana"/>
              </a:rPr>
              <a:t>When freedom of expression is fully enjoyed</a:t>
            </a:r>
          </a:p>
          <a:p>
            <a:pPr marL="720725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/>
                <a:ea typeface="Verdana"/>
              </a:rPr>
              <a:t>When information is open, inclusive, safe and secure</a:t>
            </a:r>
          </a:p>
        </p:txBody>
      </p:sp>
    </p:spTree>
    <p:extLst>
      <p:ext uri="{BB962C8B-B14F-4D97-AF65-F5344CB8AC3E}">
        <p14:creationId xmlns:p14="http://schemas.microsoft.com/office/powerpoint/2010/main" val="3593881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86246c-fc21-4ee8-a407-068ba74e6317" xsi:nil="true"/>
    <lcf76f155ced4ddcb4097134ff3c332f xmlns="28943420-3cce-465e-a204-04bce5f1b343">
      <Terms xmlns="http://schemas.microsoft.com/office/infopath/2007/PartnerControls"/>
    </lcf76f155ced4ddcb4097134ff3c332f>
    <SharedWithUsers xmlns="2286246c-fc21-4ee8-a407-068ba74e6317">
      <UserInfo>
        <DisplayName/>
        <AccountId xsi:nil="true"/>
        <AccountType/>
      </UserInfo>
    </SharedWithUsers>
    <Number xmlns="28943420-3cce-465e-a204-04bce5f1b343">9</Number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F6519B4-ECF9-467C-B359-C19532D3FB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689EA7-CE69-4D4F-8F10-39209AC0F36C}">
  <ds:schemaRefs>
    <ds:schemaRef ds:uri="http://purl.org/dc/terms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2286246c-fc21-4ee8-a407-068ba74e6317"/>
    <ds:schemaRef ds:uri="28943420-3cce-465e-a204-04bce5f1b343"/>
  </ds:schemaRefs>
</ds:datastoreItem>
</file>

<file path=customXml/itemProps3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</TotalTime>
  <Words>999</Words>
  <Application>Microsoft Office PowerPoint</Application>
  <PresentationFormat>Widescreen</PresentationFormat>
  <Paragraphs>141</Paragraphs>
  <Slides>22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Century Gothic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2</cp:revision>
  <dcterms:created xsi:type="dcterms:W3CDTF">2023-10-04T18:52:03Z</dcterms:created>
  <dcterms:modified xsi:type="dcterms:W3CDTF">2025-07-03T17:19:20Z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39300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